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3"/>
  </p:notesMasterIdLst>
  <p:sldIdLst>
    <p:sldId id="309" r:id="rId2"/>
  </p:sldIdLst>
  <p:sldSz cx="9144000" cy="5143500" type="screen16x9"/>
  <p:notesSz cx="6858000" cy="9144000"/>
  <p:embeddedFontLst>
    <p:embeddedFont>
      <p:font typeface="Advent Pro SemiBold" panose="020B0604020202020204" charset="0"/>
      <p:regular r:id="rId4"/>
      <p:bold r:id="rId5"/>
    </p:embeddedFont>
    <p:embeddedFont>
      <p:font typeface="Maven Pro" panose="020B0604020202020204" charset="0"/>
      <p:regular r:id="rId6"/>
      <p:bold r:id="rId7"/>
    </p:embeddedFont>
    <p:embeddedFont>
      <p:font typeface="Segoe UI Light" panose="020B0502040204020203" pitchFamily="34" charset="0"/>
      <p:regular r:id="rId8"/>
    </p:embeddedFont>
    <p:embeddedFont>
      <p:font typeface="Share Tech" panose="020B060402020202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45"/>
    <a:srgbClr val="1C1C1C"/>
    <a:srgbClr val="292929"/>
    <a:srgbClr val="000910"/>
    <a:srgbClr val="AE6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2B8E6C4-F5DD-4482-807E-C89070095A24}">
  <a:tblStyle styleId="{52B8E6C4-F5DD-4482-807E-C89070095A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 snapToGrid="0">
      <p:cViewPr>
        <p:scale>
          <a:sx n="100" d="100"/>
          <a:sy n="100" d="100"/>
        </p:scale>
        <p:origin x="1133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6c4305b0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6c4305b0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667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hare Tech"/>
              <a:buNone/>
              <a:defRPr sz="2800">
                <a:solidFill>
                  <a:schemeClr val="lt1"/>
                </a:solidFill>
                <a:latin typeface="Share Tech"/>
                <a:ea typeface="Share Tech"/>
                <a:cs typeface="Share Tech"/>
                <a:sym typeface="Share Tec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aven Pro"/>
              <a:buChar char="●"/>
              <a:defRPr sz="18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○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■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●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○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■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●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aven Pro"/>
              <a:buChar char="○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Maven Pro"/>
              <a:buChar char="■"/>
              <a:defRPr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476;p27">
            <a:extLst>
              <a:ext uri="{FF2B5EF4-FFF2-40B4-BE49-F238E27FC236}">
                <a16:creationId xmlns:a16="http://schemas.microsoft.com/office/drawing/2014/main" id="{FB42D2BF-A3F2-4F34-9AE4-FD8535508182}"/>
              </a:ext>
            </a:extLst>
          </p:cNvPr>
          <p:cNvSpPr txBox="1">
            <a:spLocks/>
          </p:cNvSpPr>
          <p:nvPr/>
        </p:nvSpPr>
        <p:spPr>
          <a:xfrm>
            <a:off x="1248519" y="2239788"/>
            <a:ext cx="1282886" cy="4416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4800" dirty="0">
                <a:solidFill>
                  <a:schemeClr val="accent2"/>
                </a:solidFill>
                <a:latin typeface="Share Tech" panose="020B0604020202020204" charset="0"/>
              </a:rPr>
              <a:t>04</a:t>
            </a:r>
          </a:p>
        </p:txBody>
      </p:sp>
      <p:sp>
        <p:nvSpPr>
          <p:cNvPr id="76" name="Google Shape;478;p27">
            <a:extLst>
              <a:ext uri="{FF2B5EF4-FFF2-40B4-BE49-F238E27FC236}">
                <a16:creationId xmlns:a16="http://schemas.microsoft.com/office/drawing/2014/main" id="{15BF5023-C5A0-4ADC-A941-7E6B9FDF7D1C}"/>
              </a:ext>
            </a:extLst>
          </p:cNvPr>
          <p:cNvSpPr txBox="1">
            <a:spLocks/>
          </p:cNvSpPr>
          <p:nvPr/>
        </p:nvSpPr>
        <p:spPr>
          <a:xfrm>
            <a:off x="3482635" y="2236679"/>
            <a:ext cx="1282886" cy="4416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4800" dirty="0">
                <a:solidFill>
                  <a:schemeClr val="accent3"/>
                </a:solidFill>
                <a:latin typeface="Share Tech" panose="020B0604020202020204" charset="0"/>
              </a:rPr>
              <a:t>03</a:t>
            </a:r>
          </a:p>
        </p:txBody>
      </p:sp>
      <p:sp>
        <p:nvSpPr>
          <p:cNvPr id="77" name="Google Shape;480;p27">
            <a:extLst>
              <a:ext uri="{FF2B5EF4-FFF2-40B4-BE49-F238E27FC236}">
                <a16:creationId xmlns:a16="http://schemas.microsoft.com/office/drawing/2014/main" id="{213AA8AE-6E47-4622-BDA3-DC47BBBB639D}"/>
              </a:ext>
            </a:extLst>
          </p:cNvPr>
          <p:cNvSpPr txBox="1">
            <a:spLocks/>
          </p:cNvSpPr>
          <p:nvPr/>
        </p:nvSpPr>
        <p:spPr>
          <a:xfrm>
            <a:off x="5546240" y="2255072"/>
            <a:ext cx="1206824" cy="4196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4800" dirty="0">
                <a:solidFill>
                  <a:schemeClr val="accent1"/>
                </a:solidFill>
                <a:latin typeface="Share Tech" panose="020B0604020202020204" charset="0"/>
              </a:rPr>
              <a:t>02</a:t>
            </a:r>
          </a:p>
        </p:txBody>
      </p:sp>
      <p:sp>
        <p:nvSpPr>
          <p:cNvPr id="78" name="Google Shape;482;p27">
            <a:extLst>
              <a:ext uri="{FF2B5EF4-FFF2-40B4-BE49-F238E27FC236}">
                <a16:creationId xmlns:a16="http://schemas.microsoft.com/office/drawing/2014/main" id="{4C4BB92F-A8AF-4218-8726-3E4F098B6914}"/>
              </a:ext>
            </a:extLst>
          </p:cNvPr>
          <p:cNvSpPr/>
          <p:nvPr/>
        </p:nvSpPr>
        <p:spPr>
          <a:xfrm>
            <a:off x="3560992" y="1368264"/>
            <a:ext cx="602820" cy="6299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483;p27">
            <a:extLst>
              <a:ext uri="{FF2B5EF4-FFF2-40B4-BE49-F238E27FC236}">
                <a16:creationId xmlns:a16="http://schemas.microsoft.com/office/drawing/2014/main" id="{4D298CB9-4EB8-48F8-B6C5-354656DFC424}"/>
              </a:ext>
            </a:extLst>
          </p:cNvPr>
          <p:cNvSpPr/>
          <p:nvPr/>
        </p:nvSpPr>
        <p:spPr>
          <a:xfrm>
            <a:off x="5609246" y="1369283"/>
            <a:ext cx="602820" cy="6299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481;p27">
            <a:extLst>
              <a:ext uri="{FF2B5EF4-FFF2-40B4-BE49-F238E27FC236}">
                <a16:creationId xmlns:a16="http://schemas.microsoft.com/office/drawing/2014/main" id="{A3E5A843-CBEC-4CCB-B714-7AAC219BC83E}"/>
              </a:ext>
            </a:extLst>
          </p:cNvPr>
          <p:cNvSpPr/>
          <p:nvPr/>
        </p:nvSpPr>
        <p:spPr>
          <a:xfrm>
            <a:off x="1327572" y="1368264"/>
            <a:ext cx="602820" cy="629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475;p27">
            <a:extLst>
              <a:ext uri="{FF2B5EF4-FFF2-40B4-BE49-F238E27FC236}">
                <a16:creationId xmlns:a16="http://schemas.microsoft.com/office/drawing/2014/main" id="{30AD322F-2729-460E-ADEA-22DBB5351106}"/>
              </a:ext>
            </a:extLst>
          </p:cNvPr>
          <p:cNvSpPr txBox="1">
            <a:spLocks/>
          </p:cNvSpPr>
          <p:nvPr/>
        </p:nvSpPr>
        <p:spPr>
          <a:xfrm>
            <a:off x="6993679" y="3299702"/>
            <a:ext cx="1651434" cy="992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400" b="0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indent="0" algn="r"/>
            <a:r>
              <a:rPr lang="ar-SA" dirty="0">
                <a:latin typeface="Segoe UI Light" panose="020B0502040204020203" pitchFamily="34" charset="0"/>
                <a:cs typeface="Segoe UI Light" panose="020B0502040204020203" pitchFamily="34" charset="0"/>
              </a:rPr>
              <a:t>يمكن للآلات أن تكون متحيزة كمن صنعها.</a:t>
            </a:r>
          </a:p>
          <a:p>
            <a:pPr marL="0" indent="0" algn="r"/>
            <a:r>
              <a:rPr lang="ar-SA" dirty="0">
                <a:latin typeface="Segoe UI Light" panose="020B0502040204020203" pitchFamily="34" charset="0"/>
                <a:cs typeface="Segoe UI Light" panose="020B0502040204020203" pitchFamily="34" charset="0"/>
              </a:rPr>
              <a:t>وهذا من أكبر التحديات التي تواجه تنفيذ الـ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2" name="Google Shape;476;p27">
            <a:extLst>
              <a:ext uri="{FF2B5EF4-FFF2-40B4-BE49-F238E27FC236}">
                <a16:creationId xmlns:a16="http://schemas.microsoft.com/office/drawing/2014/main" id="{2DE177C1-8D2A-4361-9D73-2AE8A8AE8C88}"/>
              </a:ext>
            </a:extLst>
          </p:cNvPr>
          <p:cNvSpPr txBox="1">
            <a:spLocks/>
          </p:cNvSpPr>
          <p:nvPr/>
        </p:nvSpPr>
        <p:spPr>
          <a:xfrm>
            <a:off x="7605555" y="2246631"/>
            <a:ext cx="1282886" cy="441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Share Tech"/>
              <a:buNone/>
              <a:defRPr sz="4800" b="0" i="0" u="none" strike="noStrike" cap="none">
                <a:solidFill>
                  <a:schemeClr val="accent2"/>
                </a:solidFill>
                <a:latin typeface="Share Tech"/>
                <a:ea typeface="Share Tech"/>
                <a:cs typeface="Share Tech"/>
                <a:sym typeface="Share Tech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Fira Sans Extra Condensed Medium"/>
              <a:buNone/>
              <a:defRPr sz="48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n" dirty="0"/>
              <a:t>01</a:t>
            </a:r>
          </a:p>
        </p:txBody>
      </p:sp>
      <p:sp>
        <p:nvSpPr>
          <p:cNvPr id="83" name="Google Shape;481;p27">
            <a:extLst>
              <a:ext uri="{FF2B5EF4-FFF2-40B4-BE49-F238E27FC236}">
                <a16:creationId xmlns:a16="http://schemas.microsoft.com/office/drawing/2014/main" id="{64933760-16DA-4D2F-90AA-3C5F650CAB57}"/>
              </a:ext>
            </a:extLst>
          </p:cNvPr>
          <p:cNvSpPr/>
          <p:nvPr/>
        </p:nvSpPr>
        <p:spPr>
          <a:xfrm>
            <a:off x="7639212" y="1365313"/>
            <a:ext cx="602820" cy="629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474;p27">
            <a:extLst>
              <a:ext uri="{FF2B5EF4-FFF2-40B4-BE49-F238E27FC236}">
                <a16:creationId xmlns:a16="http://schemas.microsoft.com/office/drawing/2014/main" id="{7464B298-83FC-422D-999F-48C219F61200}"/>
              </a:ext>
            </a:extLst>
          </p:cNvPr>
          <p:cNvSpPr txBox="1">
            <a:spLocks/>
          </p:cNvSpPr>
          <p:nvPr/>
        </p:nvSpPr>
        <p:spPr>
          <a:xfrm>
            <a:off x="6944563" y="2464919"/>
            <a:ext cx="1746478" cy="1118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2000" b="0" i="0" u="none" strike="noStrike" cap="none">
                <a:solidFill>
                  <a:schemeClr val="lt1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9pPr>
          </a:lstStyle>
          <a:p>
            <a:pPr algn="r">
              <a:spcAft>
                <a:spcPts val="1333"/>
              </a:spcAft>
            </a:pPr>
            <a:r>
              <a:rPr lang="ar-SA" sz="1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حيادي دائمًا وغير متحيز!</a:t>
            </a:r>
            <a:endParaRPr lang="en-US" sz="18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85" name="Google Shape;486;p27">
            <a:extLst>
              <a:ext uri="{FF2B5EF4-FFF2-40B4-BE49-F238E27FC236}">
                <a16:creationId xmlns:a16="http://schemas.microsoft.com/office/drawing/2014/main" id="{76C7D1D8-CD05-4666-9BAC-C8CB2984B909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258314" y="1693144"/>
            <a:ext cx="12700" cy="796868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486;p27">
            <a:extLst>
              <a:ext uri="{FF2B5EF4-FFF2-40B4-BE49-F238E27FC236}">
                <a16:creationId xmlns:a16="http://schemas.microsoft.com/office/drawing/2014/main" id="{D0EA4F8A-2CA6-4531-B10F-AFF4C24BB758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6228348" y="1681125"/>
            <a:ext cx="12700" cy="796868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486;p27">
            <a:extLst>
              <a:ext uri="{FF2B5EF4-FFF2-40B4-BE49-F238E27FC236}">
                <a16:creationId xmlns:a16="http://schemas.microsoft.com/office/drawing/2014/main" id="{A25FEE61-215F-4363-9C18-E45D27E715C1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4177363" y="1681124"/>
            <a:ext cx="12700" cy="796868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486;p27">
            <a:extLst>
              <a:ext uri="{FF2B5EF4-FFF2-40B4-BE49-F238E27FC236}">
                <a16:creationId xmlns:a16="http://schemas.microsoft.com/office/drawing/2014/main" id="{AA497CA3-C766-4337-B6A5-47EE4BD5238E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1945272" y="1676417"/>
            <a:ext cx="12700" cy="796868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9" name="Google Shape;475;p27">
            <a:extLst>
              <a:ext uri="{FF2B5EF4-FFF2-40B4-BE49-F238E27FC236}">
                <a16:creationId xmlns:a16="http://schemas.microsoft.com/office/drawing/2014/main" id="{D2925D09-E1CE-4662-9BC3-F3C3461D0E63}"/>
              </a:ext>
            </a:extLst>
          </p:cNvPr>
          <p:cNvSpPr txBox="1">
            <a:spLocks/>
          </p:cNvSpPr>
          <p:nvPr/>
        </p:nvSpPr>
        <p:spPr>
          <a:xfrm>
            <a:off x="4893514" y="3299702"/>
            <a:ext cx="1699060" cy="1206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400" b="0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indent="0" algn="r"/>
            <a:r>
              <a:rPr lang="ar-SA" dirty="0">
                <a:latin typeface="Segoe UI Light" panose="020B0502040204020203" pitchFamily="34" charset="0"/>
                <a:cs typeface="Segoe UI Light" panose="020B0502040204020203" pitchFamily="34" charset="0"/>
              </a:rPr>
              <a:t>تعلم الآلة هو أحد أنواع الذكاء الاصطناعي, حيث يقرأ الجهاز البيانات ويتم تدريبه على استخلاص النتائج منه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0" name="Google Shape;474;p27">
            <a:extLst>
              <a:ext uri="{FF2B5EF4-FFF2-40B4-BE49-F238E27FC236}">
                <a16:creationId xmlns:a16="http://schemas.microsoft.com/office/drawing/2014/main" id="{12585DF3-1419-4056-85CE-9F3517269973}"/>
              </a:ext>
            </a:extLst>
          </p:cNvPr>
          <p:cNvSpPr txBox="1">
            <a:spLocks/>
          </p:cNvSpPr>
          <p:nvPr/>
        </p:nvSpPr>
        <p:spPr>
          <a:xfrm>
            <a:off x="4767068" y="2458494"/>
            <a:ext cx="1869107" cy="1118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2000" b="0" i="0" u="none" strike="noStrike" cap="none">
                <a:solidFill>
                  <a:schemeClr val="lt1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9pPr>
          </a:lstStyle>
          <a:p>
            <a:pPr algn="r">
              <a:spcAft>
                <a:spcPts val="1333"/>
              </a:spcAft>
            </a:pPr>
            <a:r>
              <a:rPr lang="ar-SA" sz="1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تعلم الآلة هو نفسه الذكاء الاصطناعي!</a:t>
            </a:r>
            <a:endParaRPr lang="en-US" sz="18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1" name="Google Shape;475;p27">
            <a:extLst>
              <a:ext uri="{FF2B5EF4-FFF2-40B4-BE49-F238E27FC236}">
                <a16:creationId xmlns:a16="http://schemas.microsoft.com/office/drawing/2014/main" id="{A1A8E31C-8F06-4508-84F7-6EA5D147915C}"/>
              </a:ext>
            </a:extLst>
          </p:cNvPr>
          <p:cNvSpPr txBox="1">
            <a:spLocks/>
          </p:cNvSpPr>
          <p:nvPr/>
        </p:nvSpPr>
        <p:spPr>
          <a:xfrm>
            <a:off x="2593815" y="3520636"/>
            <a:ext cx="1921818" cy="80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400" b="0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indent="0" algn="r"/>
            <a:r>
              <a:rPr lang="ar-SA" dirty="0">
                <a:latin typeface="Segoe UI Light" panose="020B0502040204020203" pitchFamily="34" charset="0"/>
                <a:cs typeface="Segoe UI Light" panose="020B0502040204020203" pitchFamily="34" charset="0"/>
              </a:rPr>
              <a:t>يستبدل الـ    الوظائف ذات المهارات العالية أيضًا مثل الطب والمحاماة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2" name="Google Shape;474;p27">
            <a:extLst>
              <a:ext uri="{FF2B5EF4-FFF2-40B4-BE49-F238E27FC236}">
                <a16:creationId xmlns:a16="http://schemas.microsoft.com/office/drawing/2014/main" id="{AA7431EC-4829-4D3C-B7A3-FD7CC7B92E46}"/>
              </a:ext>
            </a:extLst>
          </p:cNvPr>
          <p:cNvSpPr txBox="1">
            <a:spLocks/>
          </p:cNvSpPr>
          <p:nvPr/>
        </p:nvSpPr>
        <p:spPr>
          <a:xfrm>
            <a:off x="2678138" y="2727502"/>
            <a:ext cx="1900890" cy="1130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2000" b="0" i="0" u="none" strike="noStrike" cap="none">
                <a:solidFill>
                  <a:schemeClr val="lt1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9pPr>
          </a:lstStyle>
          <a:p>
            <a:pPr algn="r">
              <a:spcAft>
                <a:spcPts val="1333"/>
              </a:spcAft>
            </a:pPr>
            <a:r>
              <a:rPr lang="ar-SA" sz="1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الـ     يستبدل فقط الوظائف ذات المهارات القليلة!</a:t>
            </a:r>
            <a:endParaRPr lang="en-US" sz="18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3" name="Google Shape;475;p27">
            <a:extLst>
              <a:ext uri="{FF2B5EF4-FFF2-40B4-BE49-F238E27FC236}">
                <a16:creationId xmlns:a16="http://schemas.microsoft.com/office/drawing/2014/main" id="{3025456A-5F9A-40DD-8E89-02F771132104}"/>
              </a:ext>
            </a:extLst>
          </p:cNvPr>
          <p:cNvSpPr txBox="1">
            <a:spLocks/>
          </p:cNvSpPr>
          <p:nvPr/>
        </p:nvSpPr>
        <p:spPr>
          <a:xfrm>
            <a:off x="381896" y="3519340"/>
            <a:ext cx="1897433" cy="986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400" b="0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Maven Pro"/>
              <a:buNone/>
              <a:defRPr sz="1000" b="0" i="0" u="none" strike="noStrike" cap="none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indent="0" algn="r"/>
            <a:r>
              <a:rPr lang="ar-SA" dirty="0">
                <a:latin typeface="Segoe UI Light" panose="020B0502040204020203" pitchFamily="34" charset="0"/>
                <a:cs typeface="Segoe UI Light" panose="020B0502040204020203" pitchFamily="34" charset="0"/>
              </a:rPr>
              <a:t>الـ    سيخلق الكثير من الوظائف فسيكون هناك مهندسين يصنعون الـ    وأيضًا من يقوم بصيانته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4" name="Google Shape;474;p27">
            <a:extLst>
              <a:ext uri="{FF2B5EF4-FFF2-40B4-BE49-F238E27FC236}">
                <a16:creationId xmlns:a16="http://schemas.microsoft.com/office/drawing/2014/main" id="{3A07ED2E-4178-4529-A8D4-08DACA497CF2}"/>
              </a:ext>
            </a:extLst>
          </p:cNvPr>
          <p:cNvSpPr txBox="1">
            <a:spLocks/>
          </p:cNvSpPr>
          <p:nvPr/>
        </p:nvSpPr>
        <p:spPr>
          <a:xfrm>
            <a:off x="498785" y="3056255"/>
            <a:ext cx="1832202" cy="80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2000" b="0" i="0" u="none" strike="noStrike" cap="none">
                <a:solidFill>
                  <a:schemeClr val="lt1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9pPr>
          </a:lstStyle>
          <a:p>
            <a:pPr algn="r">
              <a:spcAft>
                <a:spcPts val="1333"/>
              </a:spcAft>
            </a:pPr>
            <a:r>
              <a:rPr lang="ar-SA" sz="1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الـ     سيقضي على وظائف أكثر مما يخلق!</a:t>
            </a:r>
            <a:endParaRPr lang="en-US" sz="18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5" name="Google Shape;474;p27">
            <a:extLst>
              <a:ext uri="{FF2B5EF4-FFF2-40B4-BE49-F238E27FC236}">
                <a16:creationId xmlns:a16="http://schemas.microsoft.com/office/drawing/2014/main" id="{961F1BB0-A671-456F-BF69-FD5A6A5934AF}"/>
              </a:ext>
            </a:extLst>
          </p:cNvPr>
          <p:cNvSpPr txBox="1">
            <a:spLocks/>
          </p:cNvSpPr>
          <p:nvPr/>
        </p:nvSpPr>
        <p:spPr>
          <a:xfrm>
            <a:off x="5735193" y="229673"/>
            <a:ext cx="2516972" cy="1119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2000" b="0" i="0" u="none" strike="noStrike" cap="none">
                <a:solidFill>
                  <a:schemeClr val="lt1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dvent Pro SemiBold"/>
              <a:buNone/>
              <a:defRPr sz="1200" b="0" i="0" u="none" strike="noStrike" cap="none">
                <a:solidFill>
                  <a:srgbClr val="000000"/>
                </a:solidFill>
                <a:latin typeface="Advent Pro SemiBold"/>
                <a:ea typeface="Advent Pro SemiBold"/>
                <a:cs typeface="Advent Pro SemiBold"/>
                <a:sym typeface="Advent Pro SemiBold"/>
              </a:defRPr>
            </a:lvl9pPr>
          </a:lstStyle>
          <a:p>
            <a:pPr algn="r">
              <a:spcAft>
                <a:spcPts val="1333"/>
              </a:spcAft>
            </a:pPr>
            <a:r>
              <a:rPr lang="ar-SA" sz="2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خرافات عن الذكاء الاصطناعي</a:t>
            </a:r>
            <a:endParaRPr lang="en-US" sz="28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96" name="Google Shape;11124;p79">
            <a:extLst>
              <a:ext uri="{FF2B5EF4-FFF2-40B4-BE49-F238E27FC236}">
                <a16:creationId xmlns:a16="http://schemas.microsoft.com/office/drawing/2014/main" id="{02471D5E-D7D3-4470-99FE-A780DDEE1873}"/>
              </a:ext>
            </a:extLst>
          </p:cNvPr>
          <p:cNvGrpSpPr/>
          <p:nvPr/>
        </p:nvGrpSpPr>
        <p:grpSpPr>
          <a:xfrm>
            <a:off x="5701622" y="1463088"/>
            <a:ext cx="409061" cy="472979"/>
            <a:chOff x="3527780" y="2885263"/>
            <a:chExt cx="347435" cy="345534"/>
          </a:xfrm>
          <a:solidFill>
            <a:srgbClr val="002845"/>
          </a:solidFill>
        </p:grpSpPr>
        <p:sp>
          <p:nvSpPr>
            <p:cNvPr id="97" name="Google Shape;11125;p79">
              <a:extLst>
                <a:ext uri="{FF2B5EF4-FFF2-40B4-BE49-F238E27FC236}">
                  <a16:creationId xmlns:a16="http://schemas.microsoft.com/office/drawing/2014/main" id="{51EC9444-A45C-43FC-ABC4-59470E29E15B}"/>
                </a:ext>
              </a:extLst>
            </p:cNvPr>
            <p:cNvSpPr/>
            <p:nvPr/>
          </p:nvSpPr>
          <p:spPr>
            <a:xfrm>
              <a:off x="3527780" y="2885263"/>
              <a:ext cx="347435" cy="345534"/>
            </a:xfrm>
            <a:custGeom>
              <a:avLst/>
              <a:gdLst/>
              <a:ahLst/>
              <a:cxnLst/>
              <a:rect l="l" t="t" r="r" b="b"/>
              <a:pathLst>
                <a:path w="10967" h="10907" extrusionOk="0">
                  <a:moveTo>
                    <a:pt x="3751" y="298"/>
                  </a:moveTo>
                  <a:cubicBezTo>
                    <a:pt x="3811" y="298"/>
                    <a:pt x="3847" y="345"/>
                    <a:pt x="3847" y="405"/>
                  </a:cubicBezTo>
                  <a:cubicBezTo>
                    <a:pt x="3847" y="464"/>
                    <a:pt x="3811" y="512"/>
                    <a:pt x="3751" y="512"/>
                  </a:cubicBezTo>
                  <a:cubicBezTo>
                    <a:pt x="3692" y="512"/>
                    <a:pt x="3644" y="464"/>
                    <a:pt x="3644" y="405"/>
                  </a:cubicBezTo>
                  <a:cubicBezTo>
                    <a:pt x="3656" y="345"/>
                    <a:pt x="3704" y="298"/>
                    <a:pt x="3751" y="298"/>
                  </a:cubicBezTo>
                  <a:close/>
                  <a:moveTo>
                    <a:pt x="5490" y="298"/>
                  </a:moveTo>
                  <a:cubicBezTo>
                    <a:pt x="5549" y="298"/>
                    <a:pt x="5597" y="345"/>
                    <a:pt x="5597" y="405"/>
                  </a:cubicBezTo>
                  <a:cubicBezTo>
                    <a:pt x="5597" y="464"/>
                    <a:pt x="5549" y="512"/>
                    <a:pt x="5490" y="512"/>
                  </a:cubicBezTo>
                  <a:cubicBezTo>
                    <a:pt x="5430" y="512"/>
                    <a:pt x="5382" y="464"/>
                    <a:pt x="5382" y="405"/>
                  </a:cubicBezTo>
                  <a:cubicBezTo>
                    <a:pt x="5382" y="345"/>
                    <a:pt x="5430" y="298"/>
                    <a:pt x="5490" y="298"/>
                  </a:cubicBezTo>
                  <a:close/>
                  <a:moveTo>
                    <a:pt x="7216" y="298"/>
                  </a:moveTo>
                  <a:cubicBezTo>
                    <a:pt x="7276" y="298"/>
                    <a:pt x="7323" y="345"/>
                    <a:pt x="7323" y="405"/>
                  </a:cubicBezTo>
                  <a:cubicBezTo>
                    <a:pt x="7323" y="464"/>
                    <a:pt x="7276" y="512"/>
                    <a:pt x="7216" y="512"/>
                  </a:cubicBezTo>
                  <a:cubicBezTo>
                    <a:pt x="7156" y="512"/>
                    <a:pt x="7109" y="464"/>
                    <a:pt x="7109" y="405"/>
                  </a:cubicBezTo>
                  <a:cubicBezTo>
                    <a:pt x="7109" y="345"/>
                    <a:pt x="7156" y="298"/>
                    <a:pt x="7216" y="298"/>
                  </a:cubicBezTo>
                  <a:close/>
                  <a:moveTo>
                    <a:pt x="394" y="3632"/>
                  </a:moveTo>
                  <a:cubicBezTo>
                    <a:pt x="453" y="3632"/>
                    <a:pt x="501" y="3679"/>
                    <a:pt x="501" y="3739"/>
                  </a:cubicBezTo>
                  <a:cubicBezTo>
                    <a:pt x="501" y="3798"/>
                    <a:pt x="453" y="3846"/>
                    <a:pt x="394" y="3846"/>
                  </a:cubicBezTo>
                  <a:cubicBezTo>
                    <a:pt x="334" y="3846"/>
                    <a:pt x="287" y="3798"/>
                    <a:pt x="287" y="3739"/>
                  </a:cubicBezTo>
                  <a:cubicBezTo>
                    <a:pt x="287" y="3679"/>
                    <a:pt x="334" y="3632"/>
                    <a:pt x="394" y="3632"/>
                  </a:cubicBezTo>
                  <a:close/>
                  <a:moveTo>
                    <a:pt x="10562" y="3655"/>
                  </a:moveTo>
                  <a:cubicBezTo>
                    <a:pt x="10621" y="3655"/>
                    <a:pt x="10669" y="3691"/>
                    <a:pt x="10669" y="3763"/>
                  </a:cubicBezTo>
                  <a:cubicBezTo>
                    <a:pt x="10669" y="3822"/>
                    <a:pt x="10621" y="3858"/>
                    <a:pt x="10562" y="3858"/>
                  </a:cubicBezTo>
                  <a:cubicBezTo>
                    <a:pt x="10502" y="3858"/>
                    <a:pt x="10454" y="3822"/>
                    <a:pt x="10454" y="3763"/>
                  </a:cubicBezTo>
                  <a:cubicBezTo>
                    <a:pt x="10454" y="3691"/>
                    <a:pt x="10502" y="3655"/>
                    <a:pt x="10562" y="3655"/>
                  </a:cubicBezTo>
                  <a:close/>
                  <a:moveTo>
                    <a:pt x="394" y="5382"/>
                  </a:moveTo>
                  <a:cubicBezTo>
                    <a:pt x="453" y="5382"/>
                    <a:pt x="501" y="5417"/>
                    <a:pt x="501" y="5477"/>
                  </a:cubicBezTo>
                  <a:cubicBezTo>
                    <a:pt x="501" y="5548"/>
                    <a:pt x="453" y="5584"/>
                    <a:pt x="394" y="5584"/>
                  </a:cubicBezTo>
                  <a:cubicBezTo>
                    <a:pt x="334" y="5584"/>
                    <a:pt x="287" y="5548"/>
                    <a:pt x="287" y="5477"/>
                  </a:cubicBezTo>
                  <a:cubicBezTo>
                    <a:pt x="287" y="5417"/>
                    <a:pt x="334" y="5382"/>
                    <a:pt x="394" y="5382"/>
                  </a:cubicBezTo>
                  <a:close/>
                  <a:moveTo>
                    <a:pt x="10562" y="5382"/>
                  </a:moveTo>
                  <a:cubicBezTo>
                    <a:pt x="10621" y="5382"/>
                    <a:pt x="10669" y="5429"/>
                    <a:pt x="10669" y="5489"/>
                  </a:cubicBezTo>
                  <a:cubicBezTo>
                    <a:pt x="10669" y="5548"/>
                    <a:pt x="10621" y="5584"/>
                    <a:pt x="10562" y="5584"/>
                  </a:cubicBezTo>
                  <a:cubicBezTo>
                    <a:pt x="10502" y="5584"/>
                    <a:pt x="10454" y="5548"/>
                    <a:pt x="10454" y="5489"/>
                  </a:cubicBezTo>
                  <a:cubicBezTo>
                    <a:pt x="10454" y="5429"/>
                    <a:pt x="10502" y="5382"/>
                    <a:pt x="10562" y="5382"/>
                  </a:cubicBezTo>
                  <a:close/>
                  <a:moveTo>
                    <a:pt x="394" y="7108"/>
                  </a:moveTo>
                  <a:cubicBezTo>
                    <a:pt x="453" y="7108"/>
                    <a:pt x="501" y="7144"/>
                    <a:pt x="501" y="7215"/>
                  </a:cubicBezTo>
                  <a:cubicBezTo>
                    <a:pt x="501" y="7275"/>
                    <a:pt x="453" y="7311"/>
                    <a:pt x="394" y="7311"/>
                  </a:cubicBezTo>
                  <a:cubicBezTo>
                    <a:pt x="334" y="7311"/>
                    <a:pt x="287" y="7275"/>
                    <a:pt x="287" y="7215"/>
                  </a:cubicBezTo>
                  <a:cubicBezTo>
                    <a:pt x="287" y="7144"/>
                    <a:pt x="334" y="7108"/>
                    <a:pt x="394" y="7108"/>
                  </a:cubicBezTo>
                  <a:close/>
                  <a:moveTo>
                    <a:pt x="10562" y="7120"/>
                  </a:moveTo>
                  <a:cubicBezTo>
                    <a:pt x="10621" y="7120"/>
                    <a:pt x="10669" y="7168"/>
                    <a:pt x="10669" y="7227"/>
                  </a:cubicBezTo>
                  <a:cubicBezTo>
                    <a:pt x="10669" y="7287"/>
                    <a:pt x="10621" y="7334"/>
                    <a:pt x="10562" y="7334"/>
                  </a:cubicBezTo>
                  <a:cubicBezTo>
                    <a:pt x="10502" y="7334"/>
                    <a:pt x="10454" y="7287"/>
                    <a:pt x="10454" y="7227"/>
                  </a:cubicBezTo>
                  <a:cubicBezTo>
                    <a:pt x="10454" y="7168"/>
                    <a:pt x="10502" y="7120"/>
                    <a:pt x="10562" y="7120"/>
                  </a:cubicBezTo>
                  <a:close/>
                  <a:moveTo>
                    <a:pt x="3751" y="10454"/>
                  </a:moveTo>
                  <a:cubicBezTo>
                    <a:pt x="3811" y="10454"/>
                    <a:pt x="3847" y="10501"/>
                    <a:pt x="3847" y="10561"/>
                  </a:cubicBezTo>
                  <a:cubicBezTo>
                    <a:pt x="3847" y="10621"/>
                    <a:pt x="3811" y="10668"/>
                    <a:pt x="3751" y="10668"/>
                  </a:cubicBezTo>
                  <a:cubicBezTo>
                    <a:pt x="3692" y="10668"/>
                    <a:pt x="3644" y="10621"/>
                    <a:pt x="3644" y="10561"/>
                  </a:cubicBezTo>
                  <a:cubicBezTo>
                    <a:pt x="3644" y="10501"/>
                    <a:pt x="3680" y="10454"/>
                    <a:pt x="3751" y="10454"/>
                  </a:cubicBezTo>
                  <a:close/>
                  <a:moveTo>
                    <a:pt x="5490" y="10454"/>
                  </a:moveTo>
                  <a:cubicBezTo>
                    <a:pt x="5549" y="10454"/>
                    <a:pt x="5597" y="10501"/>
                    <a:pt x="5597" y="10561"/>
                  </a:cubicBezTo>
                  <a:cubicBezTo>
                    <a:pt x="5597" y="10621"/>
                    <a:pt x="5537" y="10668"/>
                    <a:pt x="5490" y="10668"/>
                  </a:cubicBezTo>
                  <a:cubicBezTo>
                    <a:pt x="5430" y="10668"/>
                    <a:pt x="5382" y="10621"/>
                    <a:pt x="5382" y="10561"/>
                  </a:cubicBezTo>
                  <a:cubicBezTo>
                    <a:pt x="5382" y="10501"/>
                    <a:pt x="5430" y="10454"/>
                    <a:pt x="5490" y="10454"/>
                  </a:cubicBezTo>
                  <a:close/>
                  <a:moveTo>
                    <a:pt x="7216" y="10454"/>
                  </a:moveTo>
                  <a:cubicBezTo>
                    <a:pt x="7276" y="10454"/>
                    <a:pt x="7323" y="10501"/>
                    <a:pt x="7323" y="10561"/>
                  </a:cubicBezTo>
                  <a:cubicBezTo>
                    <a:pt x="7323" y="10621"/>
                    <a:pt x="7276" y="10668"/>
                    <a:pt x="7216" y="10668"/>
                  </a:cubicBezTo>
                  <a:cubicBezTo>
                    <a:pt x="7156" y="10668"/>
                    <a:pt x="7109" y="10621"/>
                    <a:pt x="7109" y="10561"/>
                  </a:cubicBezTo>
                  <a:cubicBezTo>
                    <a:pt x="7109" y="10501"/>
                    <a:pt x="7156" y="10454"/>
                    <a:pt x="7216" y="10454"/>
                  </a:cubicBezTo>
                  <a:close/>
                  <a:moveTo>
                    <a:pt x="3811" y="0"/>
                  </a:moveTo>
                  <a:cubicBezTo>
                    <a:pt x="3561" y="0"/>
                    <a:pt x="3394" y="203"/>
                    <a:pt x="3394" y="417"/>
                  </a:cubicBezTo>
                  <a:cubicBezTo>
                    <a:pt x="3394" y="595"/>
                    <a:pt x="3489" y="750"/>
                    <a:pt x="3656" y="810"/>
                  </a:cubicBezTo>
                  <a:lnTo>
                    <a:pt x="3656" y="1738"/>
                  </a:lnTo>
                  <a:lnTo>
                    <a:pt x="1965" y="1738"/>
                  </a:lnTo>
                  <a:cubicBezTo>
                    <a:pt x="1870" y="1738"/>
                    <a:pt x="1799" y="1810"/>
                    <a:pt x="1799" y="1893"/>
                  </a:cubicBezTo>
                  <a:lnTo>
                    <a:pt x="1799" y="3596"/>
                  </a:lnTo>
                  <a:lnTo>
                    <a:pt x="799" y="3596"/>
                  </a:lnTo>
                  <a:cubicBezTo>
                    <a:pt x="739" y="3441"/>
                    <a:pt x="596" y="3322"/>
                    <a:pt x="418" y="3322"/>
                  </a:cubicBezTo>
                  <a:cubicBezTo>
                    <a:pt x="179" y="3322"/>
                    <a:pt x="1" y="3524"/>
                    <a:pt x="1" y="3739"/>
                  </a:cubicBezTo>
                  <a:cubicBezTo>
                    <a:pt x="1" y="3977"/>
                    <a:pt x="191" y="4155"/>
                    <a:pt x="418" y="4155"/>
                  </a:cubicBezTo>
                  <a:cubicBezTo>
                    <a:pt x="596" y="4155"/>
                    <a:pt x="739" y="4048"/>
                    <a:pt x="799" y="3893"/>
                  </a:cubicBezTo>
                  <a:lnTo>
                    <a:pt x="1727" y="3893"/>
                  </a:lnTo>
                  <a:lnTo>
                    <a:pt x="1727" y="5310"/>
                  </a:lnTo>
                  <a:lnTo>
                    <a:pt x="799" y="5310"/>
                  </a:lnTo>
                  <a:cubicBezTo>
                    <a:pt x="739" y="5156"/>
                    <a:pt x="596" y="5036"/>
                    <a:pt x="418" y="5036"/>
                  </a:cubicBezTo>
                  <a:cubicBezTo>
                    <a:pt x="179" y="5036"/>
                    <a:pt x="1" y="5227"/>
                    <a:pt x="1" y="5453"/>
                  </a:cubicBezTo>
                  <a:cubicBezTo>
                    <a:pt x="1" y="5691"/>
                    <a:pt x="191" y="5870"/>
                    <a:pt x="418" y="5870"/>
                  </a:cubicBezTo>
                  <a:cubicBezTo>
                    <a:pt x="596" y="5870"/>
                    <a:pt x="739" y="5763"/>
                    <a:pt x="799" y="5608"/>
                  </a:cubicBezTo>
                  <a:lnTo>
                    <a:pt x="1727" y="5608"/>
                  </a:lnTo>
                  <a:lnTo>
                    <a:pt x="1727" y="7013"/>
                  </a:lnTo>
                  <a:lnTo>
                    <a:pt x="799" y="7013"/>
                  </a:lnTo>
                  <a:cubicBezTo>
                    <a:pt x="739" y="6870"/>
                    <a:pt x="596" y="6751"/>
                    <a:pt x="418" y="6751"/>
                  </a:cubicBezTo>
                  <a:cubicBezTo>
                    <a:pt x="179" y="6751"/>
                    <a:pt x="1" y="6941"/>
                    <a:pt x="1" y="7168"/>
                  </a:cubicBezTo>
                  <a:cubicBezTo>
                    <a:pt x="1" y="7406"/>
                    <a:pt x="191" y="7584"/>
                    <a:pt x="418" y="7584"/>
                  </a:cubicBezTo>
                  <a:cubicBezTo>
                    <a:pt x="596" y="7584"/>
                    <a:pt x="739" y="7477"/>
                    <a:pt x="799" y="7311"/>
                  </a:cubicBezTo>
                  <a:lnTo>
                    <a:pt x="1727" y="7311"/>
                  </a:lnTo>
                  <a:lnTo>
                    <a:pt x="1727" y="9013"/>
                  </a:lnTo>
                  <a:cubicBezTo>
                    <a:pt x="1727" y="9097"/>
                    <a:pt x="1799" y="9180"/>
                    <a:pt x="1882" y="9180"/>
                  </a:cubicBezTo>
                  <a:lnTo>
                    <a:pt x="3585" y="9180"/>
                  </a:lnTo>
                  <a:lnTo>
                    <a:pt x="3585" y="10097"/>
                  </a:lnTo>
                  <a:cubicBezTo>
                    <a:pt x="3430" y="10156"/>
                    <a:pt x="3311" y="10311"/>
                    <a:pt x="3311" y="10490"/>
                  </a:cubicBezTo>
                  <a:cubicBezTo>
                    <a:pt x="3311" y="10728"/>
                    <a:pt x="3513" y="10906"/>
                    <a:pt x="3727" y="10906"/>
                  </a:cubicBezTo>
                  <a:cubicBezTo>
                    <a:pt x="3966" y="10906"/>
                    <a:pt x="4144" y="10704"/>
                    <a:pt x="4144" y="10490"/>
                  </a:cubicBezTo>
                  <a:cubicBezTo>
                    <a:pt x="4144" y="10311"/>
                    <a:pt x="4049" y="10156"/>
                    <a:pt x="3882" y="10097"/>
                  </a:cubicBezTo>
                  <a:lnTo>
                    <a:pt x="3882" y="9180"/>
                  </a:lnTo>
                  <a:lnTo>
                    <a:pt x="5299" y="9180"/>
                  </a:lnTo>
                  <a:lnTo>
                    <a:pt x="5299" y="10097"/>
                  </a:lnTo>
                  <a:cubicBezTo>
                    <a:pt x="5144" y="10156"/>
                    <a:pt x="5025" y="10311"/>
                    <a:pt x="5025" y="10490"/>
                  </a:cubicBezTo>
                  <a:cubicBezTo>
                    <a:pt x="5025" y="10728"/>
                    <a:pt x="5216" y="10906"/>
                    <a:pt x="5442" y="10906"/>
                  </a:cubicBezTo>
                  <a:cubicBezTo>
                    <a:pt x="5680" y="10906"/>
                    <a:pt x="5859" y="10704"/>
                    <a:pt x="5859" y="10490"/>
                  </a:cubicBezTo>
                  <a:cubicBezTo>
                    <a:pt x="5859" y="10311"/>
                    <a:pt x="5752" y="10156"/>
                    <a:pt x="5597" y="10097"/>
                  </a:cubicBezTo>
                  <a:lnTo>
                    <a:pt x="5597" y="9180"/>
                  </a:lnTo>
                  <a:lnTo>
                    <a:pt x="7002" y="9180"/>
                  </a:lnTo>
                  <a:lnTo>
                    <a:pt x="7002" y="10097"/>
                  </a:lnTo>
                  <a:cubicBezTo>
                    <a:pt x="6859" y="10156"/>
                    <a:pt x="6740" y="10311"/>
                    <a:pt x="6740" y="10490"/>
                  </a:cubicBezTo>
                  <a:cubicBezTo>
                    <a:pt x="6740" y="10728"/>
                    <a:pt x="6930" y="10906"/>
                    <a:pt x="7156" y="10906"/>
                  </a:cubicBezTo>
                  <a:cubicBezTo>
                    <a:pt x="7383" y="10906"/>
                    <a:pt x="7573" y="10704"/>
                    <a:pt x="7573" y="10490"/>
                  </a:cubicBezTo>
                  <a:cubicBezTo>
                    <a:pt x="7573" y="10311"/>
                    <a:pt x="7466" y="10156"/>
                    <a:pt x="7299" y="10097"/>
                  </a:cubicBezTo>
                  <a:lnTo>
                    <a:pt x="7299" y="9180"/>
                  </a:lnTo>
                  <a:lnTo>
                    <a:pt x="9002" y="9180"/>
                  </a:lnTo>
                  <a:cubicBezTo>
                    <a:pt x="9085" y="9180"/>
                    <a:pt x="9169" y="9097"/>
                    <a:pt x="9169" y="9013"/>
                  </a:cubicBezTo>
                  <a:lnTo>
                    <a:pt x="9169" y="7311"/>
                  </a:lnTo>
                  <a:lnTo>
                    <a:pt x="10085" y="7311"/>
                  </a:lnTo>
                  <a:cubicBezTo>
                    <a:pt x="10145" y="7465"/>
                    <a:pt x="10300" y="7584"/>
                    <a:pt x="10478" y="7584"/>
                  </a:cubicBezTo>
                  <a:cubicBezTo>
                    <a:pt x="10716" y="7584"/>
                    <a:pt x="10895" y="7394"/>
                    <a:pt x="10895" y="7168"/>
                  </a:cubicBezTo>
                  <a:cubicBezTo>
                    <a:pt x="10895" y="6930"/>
                    <a:pt x="10693" y="6751"/>
                    <a:pt x="10478" y="6751"/>
                  </a:cubicBezTo>
                  <a:cubicBezTo>
                    <a:pt x="10300" y="6751"/>
                    <a:pt x="10145" y="6858"/>
                    <a:pt x="10085" y="7013"/>
                  </a:cubicBezTo>
                  <a:lnTo>
                    <a:pt x="9169" y="7013"/>
                  </a:lnTo>
                  <a:lnTo>
                    <a:pt x="9240" y="5644"/>
                  </a:lnTo>
                  <a:lnTo>
                    <a:pt x="10157" y="5644"/>
                  </a:lnTo>
                  <a:cubicBezTo>
                    <a:pt x="10216" y="5798"/>
                    <a:pt x="10371" y="5918"/>
                    <a:pt x="10550" y="5918"/>
                  </a:cubicBezTo>
                  <a:cubicBezTo>
                    <a:pt x="10788" y="5918"/>
                    <a:pt x="10966" y="5727"/>
                    <a:pt x="10966" y="5501"/>
                  </a:cubicBezTo>
                  <a:cubicBezTo>
                    <a:pt x="10966" y="5263"/>
                    <a:pt x="10776" y="5084"/>
                    <a:pt x="10550" y="5084"/>
                  </a:cubicBezTo>
                  <a:cubicBezTo>
                    <a:pt x="10371" y="5084"/>
                    <a:pt x="10216" y="5191"/>
                    <a:pt x="10157" y="5346"/>
                  </a:cubicBezTo>
                  <a:lnTo>
                    <a:pt x="9240" y="5346"/>
                  </a:lnTo>
                  <a:lnTo>
                    <a:pt x="9240" y="3905"/>
                  </a:lnTo>
                  <a:lnTo>
                    <a:pt x="10157" y="3905"/>
                  </a:lnTo>
                  <a:cubicBezTo>
                    <a:pt x="10216" y="4060"/>
                    <a:pt x="10371" y="4179"/>
                    <a:pt x="10550" y="4179"/>
                  </a:cubicBezTo>
                  <a:cubicBezTo>
                    <a:pt x="10788" y="4179"/>
                    <a:pt x="10966" y="3977"/>
                    <a:pt x="10966" y="3763"/>
                  </a:cubicBezTo>
                  <a:cubicBezTo>
                    <a:pt x="10966" y="3524"/>
                    <a:pt x="10776" y="3346"/>
                    <a:pt x="10550" y="3346"/>
                  </a:cubicBezTo>
                  <a:cubicBezTo>
                    <a:pt x="10371" y="3346"/>
                    <a:pt x="10216" y="3441"/>
                    <a:pt x="10157" y="3608"/>
                  </a:cubicBezTo>
                  <a:lnTo>
                    <a:pt x="9240" y="3608"/>
                  </a:lnTo>
                  <a:lnTo>
                    <a:pt x="9240" y="1917"/>
                  </a:lnTo>
                  <a:cubicBezTo>
                    <a:pt x="9240" y="1822"/>
                    <a:pt x="9169" y="1750"/>
                    <a:pt x="9073" y="1750"/>
                  </a:cubicBezTo>
                  <a:lnTo>
                    <a:pt x="8395" y="1750"/>
                  </a:lnTo>
                  <a:cubicBezTo>
                    <a:pt x="8299" y="1750"/>
                    <a:pt x="8228" y="1822"/>
                    <a:pt x="8228" y="1917"/>
                  </a:cubicBezTo>
                  <a:cubicBezTo>
                    <a:pt x="8228" y="2000"/>
                    <a:pt x="8299" y="2072"/>
                    <a:pt x="8395" y="2072"/>
                  </a:cubicBezTo>
                  <a:lnTo>
                    <a:pt x="8930" y="2072"/>
                  </a:lnTo>
                  <a:lnTo>
                    <a:pt x="8930" y="3763"/>
                  </a:lnTo>
                  <a:lnTo>
                    <a:pt x="8930" y="5489"/>
                  </a:lnTo>
                  <a:lnTo>
                    <a:pt x="8930" y="7215"/>
                  </a:lnTo>
                  <a:lnTo>
                    <a:pt x="8930" y="8906"/>
                  </a:lnTo>
                  <a:lnTo>
                    <a:pt x="2049" y="8906"/>
                  </a:lnTo>
                  <a:lnTo>
                    <a:pt x="2049" y="7215"/>
                  </a:lnTo>
                  <a:lnTo>
                    <a:pt x="2049" y="5489"/>
                  </a:lnTo>
                  <a:lnTo>
                    <a:pt x="2049" y="3763"/>
                  </a:lnTo>
                  <a:lnTo>
                    <a:pt x="2049" y="2060"/>
                  </a:lnTo>
                  <a:lnTo>
                    <a:pt x="7752" y="2060"/>
                  </a:lnTo>
                  <a:cubicBezTo>
                    <a:pt x="7835" y="2060"/>
                    <a:pt x="7918" y="1988"/>
                    <a:pt x="7918" y="1893"/>
                  </a:cubicBezTo>
                  <a:cubicBezTo>
                    <a:pt x="7918" y="1810"/>
                    <a:pt x="7835" y="1738"/>
                    <a:pt x="7752" y="1738"/>
                  </a:cubicBezTo>
                  <a:lnTo>
                    <a:pt x="7383" y="1738"/>
                  </a:lnTo>
                  <a:lnTo>
                    <a:pt x="7383" y="810"/>
                  </a:lnTo>
                  <a:cubicBezTo>
                    <a:pt x="7526" y="750"/>
                    <a:pt x="7645" y="595"/>
                    <a:pt x="7645" y="417"/>
                  </a:cubicBezTo>
                  <a:cubicBezTo>
                    <a:pt x="7645" y="179"/>
                    <a:pt x="7454" y="0"/>
                    <a:pt x="7228" y="0"/>
                  </a:cubicBezTo>
                  <a:cubicBezTo>
                    <a:pt x="6990" y="0"/>
                    <a:pt x="6811" y="203"/>
                    <a:pt x="6811" y="417"/>
                  </a:cubicBezTo>
                  <a:cubicBezTo>
                    <a:pt x="6811" y="595"/>
                    <a:pt x="6918" y="750"/>
                    <a:pt x="7085" y="810"/>
                  </a:cubicBezTo>
                  <a:lnTo>
                    <a:pt x="7085" y="1738"/>
                  </a:lnTo>
                  <a:lnTo>
                    <a:pt x="5668" y="1738"/>
                  </a:lnTo>
                  <a:lnTo>
                    <a:pt x="5668" y="810"/>
                  </a:lnTo>
                  <a:cubicBezTo>
                    <a:pt x="5811" y="750"/>
                    <a:pt x="5930" y="595"/>
                    <a:pt x="5930" y="417"/>
                  </a:cubicBezTo>
                  <a:cubicBezTo>
                    <a:pt x="5930" y="179"/>
                    <a:pt x="5740" y="0"/>
                    <a:pt x="5513" y="0"/>
                  </a:cubicBezTo>
                  <a:cubicBezTo>
                    <a:pt x="5275" y="0"/>
                    <a:pt x="5097" y="203"/>
                    <a:pt x="5097" y="417"/>
                  </a:cubicBezTo>
                  <a:cubicBezTo>
                    <a:pt x="5097" y="595"/>
                    <a:pt x="5204" y="750"/>
                    <a:pt x="5371" y="810"/>
                  </a:cubicBezTo>
                  <a:lnTo>
                    <a:pt x="5371" y="1738"/>
                  </a:lnTo>
                  <a:lnTo>
                    <a:pt x="3954" y="1738"/>
                  </a:lnTo>
                  <a:lnTo>
                    <a:pt x="3954" y="810"/>
                  </a:lnTo>
                  <a:cubicBezTo>
                    <a:pt x="4108" y="750"/>
                    <a:pt x="4216" y="595"/>
                    <a:pt x="4216" y="417"/>
                  </a:cubicBezTo>
                  <a:cubicBezTo>
                    <a:pt x="4216" y="179"/>
                    <a:pt x="4025" y="0"/>
                    <a:pt x="38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98" name="Google Shape;11126;p79">
              <a:extLst>
                <a:ext uri="{FF2B5EF4-FFF2-40B4-BE49-F238E27FC236}">
                  <a16:creationId xmlns:a16="http://schemas.microsoft.com/office/drawing/2014/main" id="{89FCD84A-D0BF-4E40-99EA-9A31470F2C2D}"/>
                </a:ext>
              </a:extLst>
            </p:cNvPr>
            <p:cNvSpPr/>
            <p:nvPr/>
          </p:nvSpPr>
          <p:spPr>
            <a:xfrm>
              <a:off x="3599440" y="2956543"/>
              <a:ext cx="204494" cy="204843"/>
            </a:xfrm>
            <a:custGeom>
              <a:avLst/>
              <a:gdLst/>
              <a:ahLst/>
              <a:cxnLst/>
              <a:rect l="l" t="t" r="r" b="b"/>
              <a:pathLst>
                <a:path w="6455" h="6466" extrusionOk="0">
                  <a:moveTo>
                    <a:pt x="156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4644"/>
                  </a:lnTo>
                  <a:cubicBezTo>
                    <a:pt x="1" y="4739"/>
                    <a:pt x="72" y="4811"/>
                    <a:pt x="156" y="4811"/>
                  </a:cubicBezTo>
                  <a:cubicBezTo>
                    <a:pt x="251" y="4811"/>
                    <a:pt x="322" y="4739"/>
                    <a:pt x="322" y="4644"/>
                  </a:cubicBezTo>
                  <a:lnTo>
                    <a:pt x="322" y="334"/>
                  </a:lnTo>
                  <a:lnTo>
                    <a:pt x="6133" y="334"/>
                  </a:lnTo>
                  <a:lnTo>
                    <a:pt x="6133" y="6132"/>
                  </a:lnTo>
                  <a:lnTo>
                    <a:pt x="322" y="6132"/>
                  </a:lnTo>
                  <a:lnTo>
                    <a:pt x="322" y="5287"/>
                  </a:lnTo>
                  <a:cubicBezTo>
                    <a:pt x="322" y="5203"/>
                    <a:pt x="251" y="5120"/>
                    <a:pt x="156" y="5120"/>
                  </a:cubicBezTo>
                  <a:cubicBezTo>
                    <a:pt x="72" y="5120"/>
                    <a:pt x="1" y="5203"/>
                    <a:pt x="1" y="5287"/>
                  </a:cubicBezTo>
                  <a:lnTo>
                    <a:pt x="1" y="6299"/>
                  </a:lnTo>
                  <a:cubicBezTo>
                    <a:pt x="1" y="6394"/>
                    <a:pt x="72" y="6466"/>
                    <a:pt x="156" y="6466"/>
                  </a:cubicBezTo>
                  <a:lnTo>
                    <a:pt x="6287" y="6466"/>
                  </a:lnTo>
                  <a:cubicBezTo>
                    <a:pt x="6383" y="6466"/>
                    <a:pt x="6454" y="6394"/>
                    <a:pt x="6454" y="6299"/>
                  </a:cubicBezTo>
                  <a:lnTo>
                    <a:pt x="6454" y="167"/>
                  </a:lnTo>
                  <a:cubicBezTo>
                    <a:pt x="6442" y="84"/>
                    <a:pt x="6383" y="0"/>
                    <a:pt x="6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99" name="Google Shape;11127;p79">
              <a:extLst>
                <a:ext uri="{FF2B5EF4-FFF2-40B4-BE49-F238E27FC236}">
                  <a16:creationId xmlns:a16="http://schemas.microsoft.com/office/drawing/2014/main" id="{4E19453A-D24B-41BD-AD4B-9DCCB9346A73}"/>
                </a:ext>
              </a:extLst>
            </p:cNvPr>
            <p:cNvSpPr/>
            <p:nvPr/>
          </p:nvSpPr>
          <p:spPr>
            <a:xfrm>
              <a:off x="3661691" y="3018763"/>
              <a:ext cx="79992" cy="80372"/>
            </a:xfrm>
            <a:custGeom>
              <a:avLst/>
              <a:gdLst/>
              <a:ahLst/>
              <a:cxnLst/>
              <a:rect l="l" t="t" r="r" b="b"/>
              <a:pathLst>
                <a:path w="2525" h="2537" extrusionOk="0">
                  <a:moveTo>
                    <a:pt x="155" y="1"/>
                  </a:moveTo>
                  <a:cubicBezTo>
                    <a:pt x="72" y="1"/>
                    <a:pt x="1" y="84"/>
                    <a:pt x="1" y="168"/>
                  </a:cubicBezTo>
                  <a:lnTo>
                    <a:pt x="1" y="2370"/>
                  </a:lnTo>
                  <a:cubicBezTo>
                    <a:pt x="1" y="2466"/>
                    <a:pt x="72" y="2537"/>
                    <a:pt x="155" y="2537"/>
                  </a:cubicBezTo>
                  <a:lnTo>
                    <a:pt x="1013" y="2537"/>
                  </a:lnTo>
                  <a:cubicBezTo>
                    <a:pt x="1096" y="2537"/>
                    <a:pt x="1167" y="2466"/>
                    <a:pt x="1167" y="2370"/>
                  </a:cubicBezTo>
                  <a:cubicBezTo>
                    <a:pt x="1167" y="2287"/>
                    <a:pt x="1096" y="2204"/>
                    <a:pt x="1013" y="2204"/>
                  </a:cubicBezTo>
                  <a:lnTo>
                    <a:pt x="322" y="2204"/>
                  </a:lnTo>
                  <a:lnTo>
                    <a:pt x="322" y="322"/>
                  </a:lnTo>
                  <a:lnTo>
                    <a:pt x="2215" y="322"/>
                  </a:lnTo>
                  <a:lnTo>
                    <a:pt x="2215" y="2204"/>
                  </a:lnTo>
                  <a:lnTo>
                    <a:pt x="1632" y="2204"/>
                  </a:lnTo>
                  <a:cubicBezTo>
                    <a:pt x="1548" y="2204"/>
                    <a:pt x="1465" y="2287"/>
                    <a:pt x="1465" y="2370"/>
                  </a:cubicBezTo>
                  <a:cubicBezTo>
                    <a:pt x="1465" y="2466"/>
                    <a:pt x="1548" y="2537"/>
                    <a:pt x="1632" y="2537"/>
                  </a:cubicBezTo>
                  <a:lnTo>
                    <a:pt x="2346" y="2537"/>
                  </a:lnTo>
                  <a:cubicBezTo>
                    <a:pt x="2441" y="2537"/>
                    <a:pt x="2513" y="2466"/>
                    <a:pt x="2513" y="2370"/>
                  </a:cubicBezTo>
                  <a:lnTo>
                    <a:pt x="2513" y="168"/>
                  </a:lnTo>
                  <a:cubicBezTo>
                    <a:pt x="2525" y="84"/>
                    <a:pt x="2453" y="1"/>
                    <a:pt x="23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00" name="Google Shape;11128;p79">
              <a:extLst>
                <a:ext uri="{FF2B5EF4-FFF2-40B4-BE49-F238E27FC236}">
                  <a16:creationId xmlns:a16="http://schemas.microsoft.com/office/drawing/2014/main" id="{D0D1350F-FCAC-4418-A5F5-B172C6509112}"/>
                </a:ext>
              </a:extLst>
            </p:cNvPr>
            <p:cNvSpPr/>
            <p:nvPr/>
          </p:nvSpPr>
          <p:spPr>
            <a:xfrm>
              <a:off x="3625101" y="2982552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84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13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01" name="Google Shape;11129;p79">
              <a:extLst>
                <a:ext uri="{FF2B5EF4-FFF2-40B4-BE49-F238E27FC236}">
                  <a16:creationId xmlns:a16="http://schemas.microsoft.com/office/drawing/2014/main" id="{E7D78D68-4BC0-4AD9-A1B9-DEB9A7410A18}"/>
                </a:ext>
              </a:extLst>
            </p:cNvPr>
            <p:cNvSpPr/>
            <p:nvPr/>
          </p:nvSpPr>
          <p:spPr>
            <a:xfrm>
              <a:off x="3651522" y="2982552"/>
              <a:ext cx="18881" cy="18533"/>
            </a:xfrm>
            <a:custGeom>
              <a:avLst/>
              <a:gdLst/>
              <a:ahLst/>
              <a:cxnLst/>
              <a:rect l="l" t="t" r="r" b="b"/>
              <a:pathLst>
                <a:path w="596" h="585" extrusionOk="0">
                  <a:moveTo>
                    <a:pt x="167" y="1"/>
                  </a:moveTo>
                  <a:cubicBezTo>
                    <a:pt x="83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13"/>
                    <a:pt x="83" y="584"/>
                    <a:pt x="167" y="584"/>
                  </a:cubicBezTo>
                  <a:lnTo>
                    <a:pt x="417" y="584"/>
                  </a:lnTo>
                  <a:cubicBezTo>
                    <a:pt x="512" y="584"/>
                    <a:pt x="583" y="513"/>
                    <a:pt x="583" y="418"/>
                  </a:cubicBezTo>
                  <a:lnTo>
                    <a:pt x="583" y="168"/>
                  </a:lnTo>
                  <a:cubicBezTo>
                    <a:pt x="595" y="72"/>
                    <a:pt x="524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02" name="Google Shape;11130;p79">
              <a:extLst>
                <a:ext uri="{FF2B5EF4-FFF2-40B4-BE49-F238E27FC236}">
                  <a16:creationId xmlns:a16="http://schemas.microsoft.com/office/drawing/2014/main" id="{214AA3F5-4E14-4769-9B52-6B904EB07D02}"/>
                </a:ext>
              </a:extLst>
            </p:cNvPr>
            <p:cNvSpPr/>
            <p:nvPr/>
          </p:nvSpPr>
          <p:spPr>
            <a:xfrm>
              <a:off x="3679052" y="2982552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00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09" name="Google Shape;11131;p79">
              <a:extLst>
                <a:ext uri="{FF2B5EF4-FFF2-40B4-BE49-F238E27FC236}">
                  <a16:creationId xmlns:a16="http://schemas.microsoft.com/office/drawing/2014/main" id="{8C1A853F-0696-4129-9006-C7D301243D24}"/>
                </a:ext>
              </a:extLst>
            </p:cNvPr>
            <p:cNvSpPr/>
            <p:nvPr/>
          </p:nvSpPr>
          <p:spPr>
            <a:xfrm>
              <a:off x="3705822" y="2982552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72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0" name="Google Shape;11132;p79">
              <a:extLst>
                <a:ext uri="{FF2B5EF4-FFF2-40B4-BE49-F238E27FC236}">
                  <a16:creationId xmlns:a16="http://schemas.microsoft.com/office/drawing/2014/main" id="{5AED8583-E1DF-4180-866E-1A51CB254AB1}"/>
                </a:ext>
              </a:extLst>
            </p:cNvPr>
            <p:cNvSpPr/>
            <p:nvPr/>
          </p:nvSpPr>
          <p:spPr>
            <a:xfrm>
              <a:off x="3732591" y="2982552"/>
              <a:ext cx="18533" cy="18533"/>
            </a:xfrm>
            <a:custGeom>
              <a:avLst/>
              <a:gdLst/>
              <a:ahLst/>
              <a:cxnLst/>
              <a:rect l="l" t="t" r="r" b="b"/>
              <a:pathLst>
                <a:path w="585" h="585" extrusionOk="0">
                  <a:moveTo>
                    <a:pt x="168" y="1"/>
                  </a:moveTo>
                  <a:cubicBezTo>
                    <a:pt x="72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13"/>
                    <a:pt x="72" y="584"/>
                    <a:pt x="168" y="584"/>
                  </a:cubicBezTo>
                  <a:lnTo>
                    <a:pt x="418" y="584"/>
                  </a:lnTo>
                  <a:cubicBezTo>
                    <a:pt x="513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1" name="Google Shape;11133;p79">
              <a:extLst>
                <a:ext uri="{FF2B5EF4-FFF2-40B4-BE49-F238E27FC236}">
                  <a16:creationId xmlns:a16="http://schemas.microsoft.com/office/drawing/2014/main" id="{10FC4B8E-469F-4CEF-B930-D3E1DB65235B}"/>
                </a:ext>
              </a:extLst>
            </p:cNvPr>
            <p:cNvSpPr/>
            <p:nvPr/>
          </p:nvSpPr>
          <p:spPr>
            <a:xfrm>
              <a:off x="3759773" y="2982552"/>
              <a:ext cx="18121" cy="18533"/>
            </a:xfrm>
            <a:custGeom>
              <a:avLst/>
              <a:gdLst/>
              <a:ahLst/>
              <a:cxnLst/>
              <a:rect l="l" t="t" r="r" b="b"/>
              <a:pathLst>
                <a:path w="572" h="58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13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3"/>
                    <a:pt x="572" y="418"/>
                  </a:cubicBezTo>
                  <a:lnTo>
                    <a:pt x="572" y="168"/>
                  </a:lnTo>
                  <a:cubicBezTo>
                    <a:pt x="572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2" name="Google Shape;11134;p79">
              <a:extLst>
                <a:ext uri="{FF2B5EF4-FFF2-40B4-BE49-F238E27FC236}">
                  <a16:creationId xmlns:a16="http://schemas.microsoft.com/office/drawing/2014/main" id="{2D81C7E9-D25F-4729-A8DC-745ED1870715}"/>
                </a:ext>
              </a:extLst>
            </p:cNvPr>
            <p:cNvSpPr/>
            <p:nvPr/>
          </p:nvSpPr>
          <p:spPr>
            <a:xfrm>
              <a:off x="3625101" y="311684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1"/>
                  </a:moveTo>
                  <a:cubicBezTo>
                    <a:pt x="84" y="1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3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3" name="Google Shape;11135;p79">
              <a:extLst>
                <a:ext uri="{FF2B5EF4-FFF2-40B4-BE49-F238E27FC236}">
                  <a16:creationId xmlns:a16="http://schemas.microsoft.com/office/drawing/2014/main" id="{7F4EFA7A-3C3E-438B-836C-450380C17A3B}"/>
                </a:ext>
              </a:extLst>
            </p:cNvPr>
            <p:cNvSpPr/>
            <p:nvPr/>
          </p:nvSpPr>
          <p:spPr>
            <a:xfrm>
              <a:off x="3651522" y="3116844"/>
              <a:ext cx="18881" cy="18501"/>
            </a:xfrm>
            <a:custGeom>
              <a:avLst/>
              <a:gdLst/>
              <a:ahLst/>
              <a:cxnLst/>
              <a:rect l="l" t="t" r="r" b="b"/>
              <a:pathLst>
                <a:path w="596" h="584" extrusionOk="0">
                  <a:moveTo>
                    <a:pt x="167" y="1"/>
                  </a:moveTo>
                  <a:cubicBezTo>
                    <a:pt x="83" y="1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3"/>
                    <a:pt x="83" y="584"/>
                    <a:pt x="167" y="584"/>
                  </a:cubicBezTo>
                  <a:lnTo>
                    <a:pt x="417" y="584"/>
                  </a:lnTo>
                  <a:cubicBezTo>
                    <a:pt x="512" y="584"/>
                    <a:pt x="583" y="513"/>
                    <a:pt x="583" y="417"/>
                  </a:cubicBezTo>
                  <a:lnTo>
                    <a:pt x="583" y="167"/>
                  </a:lnTo>
                  <a:cubicBezTo>
                    <a:pt x="595" y="84"/>
                    <a:pt x="524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4" name="Google Shape;11136;p79">
              <a:extLst>
                <a:ext uri="{FF2B5EF4-FFF2-40B4-BE49-F238E27FC236}">
                  <a16:creationId xmlns:a16="http://schemas.microsoft.com/office/drawing/2014/main" id="{BBF77037-3935-435A-9D5D-05E94D1BA7B7}"/>
                </a:ext>
              </a:extLst>
            </p:cNvPr>
            <p:cNvSpPr/>
            <p:nvPr/>
          </p:nvSpPr>
          <p:spPr>
            <a:xfrm>
              <a:off x="3679052" y="311684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00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5" name="Google Shape;11137;p79">
              <a:extLst>
                <a:ext uri="{FF2B5EF4-FFF2-40B4-BE49-F238E27FC236}">
                  <a16:creationId xmlns:a16="http://schemas.microsoft.com/office/drawing/2014/main" id="{58FC19BA-D4AC-490C-B946-A6487C8F8982}"/>
                </a:ext>
              </a:extLst>
            </p:cNvPr>
            <p:cNvSpPr/>
            <p:nvPr/>
          </p:nvSpPr>
          <p:spPr>
            <a:xfrm>
              <a:off x="3705822" y="311684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1"/>
                  </a:moveTo>
                  <a:cubicBezTo>
                    <a:pt x="72" y="1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6" name="Google Shape;11138;p79">
              <a:extLst>
                <a:ext uri="{FF2B5EF4-FFF2-40B4-BE49-F238E27FC236}">
                  <a16:creationId xmlns:a16="http://schemas.microsoft.com/office/drawing/2014/main" id="{348CB3F4-15A3-4B0E-BBC0-B512B63620E0}"/>
                </a:ext>
              </a:extLst>
            </p:cNvPr>
            <p:cNvSpPr/>
            <p:nvPr/>
          </p:nvSpPr>
          <p:spPr>
            <a:xfrm>
              <a:off x="3732591" y="3116844"/>
              <a:ext cx="18533" cy="18501"/>
            </a:xfrm>
            <a:custGeom>
              <a:avLst/>
              <a:gdLst/>
              <a:ahLst/>
              <a:cxnLst/>
              <a:rect l="l" t="t" r="r" b="b"/>
              <a:pathLst>
                <a:path w="585" h="584" extrusionOk="0">
                  <a:moveTo>
                    <a:pt x="168" y="1"/>
                  </a:moveTo>
                  <a:cubicBezTo>
                    <a:pt x="72" y="1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3"/>
                    <a:pt x="72" y="584"/>
                    <a:pt x="168" y="584"/>
                  </a:cubicBezTo>
                  <a:lnTo>
                    <a:pt x="418" y="584"/>
                  </a:lnTo>
                  <a:cubicBezTo>
                    <a:pt x="513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1"/>
                    <a:pt x="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7" name="Google Shape;11139;p79">
              <a:extLst>
                <a:ext uri="{FF2B5EF4-FFF2-40B4-BE49-F238E27FC236}">
                  <a16:creationId xmlns:a16="http://schemas.microsoft.com/office/drawing/2014/main" id="{48B8DBD9-FF81-405F-A56B-2CACD8DCB42B}"/>
                </a:ext>
              </a:extLst>
            </p:cNvPr>
            <p:cNvSpPr/>
            <p:nvPr/>
          </p:nvSpPr>
          <p:spPr>
            <a:xfrm>
              <a:off x="3759773" y="3116844"/>
              <a:ext cx="18121" cy="18501"/>
            </a:xfrm>
            <a:custGeom>
              <a:avLst/>
              <a:gdLst/>
              <a:ahLst/>
              <a:cxnLst/>
              <a:rect l="l" t="t" r="r" b="b"/>
              <a:pathLst>
                <a:path w="572" h="584" extrusionOk="0">
                  <a:moveTo>
                    <a:pt x="155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3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3"/>
                    <a:pt x="572" y="417"/>
                  </a:cubicBezTo>
                  <a:lnTo>
                    <a:pt x="572" y="167"/>
                  </a:lnTo>
                  <a:cubicBezTo>
                    <a:pt x="572" y="84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8" name="Google Shape;11140;p79">
              <a:extLst>
                <a:ext uri="{FF2B5EF4-FFF2-40B4-BE49-F238E27FC236}">
                  <a16:creationId xmlns:a16="http://schemas.microsoft.com/office/drawing/2014/main" id="{2E25B069-077B-4A0B-8FEA-D13C846AAFBB}"/>
                </a:ext>
              </a:extLst>
            </p:cNvPr>
            <p:cNvSpPr/>
            <p:nvPr/>
          </p:nvSpPr>
          <p:spPr>
            <a:xfrm>
              <a:off x="3625101" y="300935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0"/>
                  </a:moveTo>
                  <a:cubicBezTo>
                    <a:pt x="84" y="0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2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2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19" name="Google Shape;11141;p79">
              <a:extLst>
                <a:ext uri="{FF2B5EF4-FFF2-40B4-BE49-F238E27FC236}">
                  <a16:creationId xmlns:a16="http://schemas.microsoft.com/office/drawing/2014/main" id="{614BCC13-E7EA-48A8-AA3B-CC5E363BCC6F}"/>
                </a:ext>
              </a:extLst>
            </p:cNvPr>
            <p:cNvSpPr/>
            <p:nvPr/>
          </p:nvSpPr>
          <p:spPr>
            <a:xfrm>
              <a:off x="3625101" y="3036503"/>
              <a:ext cx="18501" cy="18153"/>
            </a:xfrm>
            <a:custGeom>
              <a:avLst/>
              <a:gdLst/>
              <a:ahLst/>
              <a:cxnLst/>
              <a:rect l="l" t="t" r="r" b="b"/>
              <a:pathLst>
                <a:path w="584" h="573" extrusionOk="0">
                  <a:moveTo>
                    <a:pt x="167" y="1"/>
                  </a:moveTo>
                  <a:cubicBezTo>
                    <a:pt x="84" y="1"/>
                    <a:pt x="1" y="72"/>
                    <a:pt x="1" y="155"/>
                  </a:cubicBezTo>
                  <a:lnTo>
                    <a:pt x="1" y="417"/>
                  </a:lnTo>
                  <a:cubicBezTo>
                    <a:pt x="1" y="501"/>
                    <a:pt x="84" y="572"/>
                    <a:pt x="167" y="572"/>
                  </a:cubicBezTo>
                  <a:lnTo>
                    <a:pt x="417" y="572"/>
                  </a:lnTo>
                  <a:cubicBezTo>
                    <a:pt x="513" y="572"/>
                    <a:pt x="584" y="501"/>
                    <a:pt x="584" y="417"/>
                  </a:cubicBezTo>
                  <a:lnTo>
                    <a:pt x="584" y="155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20" name="Google Shape;11142;p79">
              <a:extLst>
                <a:ext uri="{FF2B5EF4-FFF2-40B4-BE49-F238E27FC236}">
                  <a16:creationId xmlns:a16="http://schemas.microsoft.com/office/drawing/2014/main" id="{BEFECFD5-173D-4EA4-9375-C093AA1122D5}"/>
                </a:ext>
              </a:extLst>
            </p:cNvPr>
            <p:cNvSpPr/>
            <p:nvPr/>
          </p:nvSpPr>
          <p:spPr>
            <a:xfrm>
              <a:off x="3625101" y="3063273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84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01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01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21" name="Google Shape;11143;p79">
              <a:extLst>
                <a:ext uri="{FF2B5EF4-FFF2-40B4-BE49-F238E27FC236}">
                  <a16:creationId xmlns:a16="http://schemas.microsoft.com/office/drawing/2014/main" id="{BC0ECFEC-FFEA-4451-A53D-4291944DABD6}"/>
                </a:ext>
              </a:extLst>
            </p:cNvPr>
            <p:cNvSpPr/>
            <p:nvPr/>
          </p:nvSpPr>
          <p:spPr>
            <a:xfrm>
              <a:off x="3625101" y="309007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417"/>
                  </a:lnTo>
                  <a:cubicBezTo>
                    <a:pt x="1" y="512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2"/>
                    <a:pt x="584" y="417"/>
                  </a:cubicBezTo>
                  <a:lnTo>
                    <a:pt x="584" y="167"/>
                  </a:lnTo>
                  <a:cubicBezTo>
                    <a:pt x="584" y="72"/>
                    <a:pt x="513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22" name="Google Shape;11144;p79">
              <a:extLst>
                <a:ext uri="{FF2B5EF4-FFF2-40B4-BE49-F238E27FC236}">
                  <a16:creationId xmlns:a16="http://schemas.microsoft.com/office/drawing/2014/main" id="{88890AC4-B2CA-47EB-8F82-8EE3E1876BBA}"/>
                </a:ext>
              </a:extLst>
            </p:cNvPr>
            <p:cNvSpPr/>
            <p:nvPr/>
          </p:nvSpPr>
          <p:spPr>
            <a:xfrm>
              <a:off x="3759773" y="3009354"/>
              <a:ext cx="18121" cy="18501"/>
            </a:xfrm>
            <a:custGeom>
              <a:avLst/>
              <a:gdLst/>
              <a:ahLst/>
              <a:cxnLst/>
              <a:rect l="l" t="t" r="r" b="b"/>
              <a:pathLst>
                <a:path w="572" h="584" extrusionOk="0">
                  <a:moveTo>
                    <a:pt x="155" y="0"/>
                  </a:moveTo>
                  <a:cubicBezTo>
                    <a:pt x="72" y="0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2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2"/>
                    <a:pt x="572" y="417"/>
                  </a:cubicBezTo>
                  <a:lnTo>
                    <a:pt x="572" y="167"/>
                  </a:lnTo>
                  <a:cubicBezTo>
                    <a:pt x="572" y="84"/>
                    <a:pt x="500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23" name="Google Shape;11145;p79">
              <a:extLst>
                <a:ext uri="{FF2B5EF4-FFF2-40B4-BE49-F238E27FC236}">
                  <a16:creationId xmlns:a16="http://schemas.microsoft.com/office/drawing/2014/main" id="{0F9DDDB8-1DB9-4A49-B4E9-A7C829E4940A}"/>
                </a:ext>
              </a:extLst>
            </p:cNvPr>
            <p:cNvSpPr/>
            <p:nvPr/>
          </p:nvSpPr>
          <p:spPr>
            <a:xfrm>
              <a:off x="3759773" y="3036503"/>
              <a:ext cx="18121" cy="18153"/>
            </a:xfrm>
            <a:custGeom>
              <a:avLst/>
              <a:gdLst/>
              <a:ahLst/>
              <a:cxnLst/>
              <a:rect l="l" t="t" r="r" b="b"/>
              <a:pathLst>
                <a:path w="572" h="573" extrusionOk="0">
                  <a:moveTo>
                    <a:pt x="155" y="1"/>
                  </a:moveTo>
                  <a:cubicBezTo>
                    <a:pt x="72" y="1"/>
                    <a:pt x="0" y="72"/>
                    <a:pt x="0" y="155"/>
                  </a:cubicBezTo>
                  <a:lnTo>
                    <a:pt x="0" y="417"/>
                  </a:lnTo>
                  <a:cubicBezTo>
                    <a:pt x="0" y="501"/>
                    <a:pt x="72" y="572"/>
                    <a:pt x="155" y="572"/>
                  </a:cubicBezTo>
                  <a:lnTo>
                    <a:pt x="417" y="572"/>
                  </a:lnTo>
                  <a:cubicBezTo>
                    <a:pt x="500" y="572"/>
                    <a:pt x="572" y="501"/>
                    <a:pt x="572" y="417"/>
                  </a:cubicBezTo>
                  <a:lnTo>
                    <a:pt x="572" y="155"/>
                  </a:lnTo>
                  <a:cubicBezTo>
                    <a:pt x="572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27" name="Google Shape;11146;p79">
              <a:extLst>
                <a:ext uri="{FF2B5EF4-FFF2-40B4-BE49-F238E27FC236}">
                  <a16:creationId xmlns:a16="http://schemas.microsoft.com/office/drawing/2014/main" id="{AA51D319-3785-4B58-9D71-515E1FEF0575}"/>
                </a:ext>
              </a:extLst>
            </p:cNvPr>
            <p:cNvSpPr/>
            <p:nvPr/>
          </p:nvSpPr>
          <p:spPr>
            <a:xfrm>
              <a:off x="3759773" y="3063273"/>
              <a:ext cx="18121" cy="18533"/>
            </a:xfrm>
            <a:custGeom>
              <a:avLst/>
              <a:gdLst/>
              <a:ahLst/>
              <a:cxnLst/>
              <a:rect l="l" t="t" r="r" b="b"/>
              <a:pathLst>
                <a:path w="572" h="58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01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01"/>
                    <a:pt x="572" y="418"/>
                  </a:cubicBezTo>
                  <a:lnTo>
                    <a:pt x="572" y="168"/>
                  </a:lnTo>
                  <a:cubicBezTo>
                    <a:pt x="572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  <p:sp>
          <p:nvSpPr>
            <p:cNvPr id="164" name="Google Shape;11147;p79">
              <a:extLst>
                <a:ext uri="{FF2B5EF4-FFF2-40B4-BE49-F238E27FC236}">
                  <a16:creationId xmlns:a16="http://schemas.microsoft.com/office/drawing/2014/main" id="{556B4B42-65C1-42AC-98D2-2A8A892C480B}"/>
                </a:ext>
              </a:extLst>
            </p:cNvPr>
            <p:cNvSpPr/>
            <p:nvPr/>
          </p:nvSpPr>
          <p:spPr>
            <a:xfrm>
              <a:off x="3759773" y="3090074"/>
              <a:ext cx="18121" cy="18501"/>
            </a:xfrm>
            <a:custGeom>
              <a:avLst/>
              <a:gdLst/>
              <a:ahLst/>
              <a:cxnLst/>
              <a:rect l="l" t="t" r="r" b="b"/>
              <a:pathLst>
                <a:path w="572" h="584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417"/>
                  </a:lnTo>
                  <a:cubicBezTo>
                    <a:pt x="0" y="512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2"/>
                    <a:pt x="572" y="417"/>
                  </a:cubicBezTo>
                  <a:lnTo>
                    <a:pt x="572" y="167"/>
                  </a:lnTo>
                  <a:cubicBezTo>
                    <a:pt x="572" y="72"/>
                    <a:pt x="500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ysClr val="windowText" lastClr="000000"/>
                  </a:solidFill>
                </a:ln>
                <a:solidFill>
                  <a:srgbClr val="000910"/>
                </a:solidFill>
              </a:endParaRPr>
            </a:p>
          </p:txBody>
        </p:sp>
      </p:grpSp>
      <p:grpSp>
        <p:nvGrpSpPr>
          <p:cNvPr id="165" name="Google Shape;13448;p64">
            <a:extLst>
              <a:ext uri="{FF2B5EF4-FFF2-40B4-BE49-F238E27FC236}">
                <a16:creationId xmlns:a16="http://schemas.microsoft.com/office/drawing/2014/main" id="{C8FC129D-BBDC-4A52-9336-E1EBE0604CB4}"/>
              </a:ext>
            </a:extLst>
          </p:cNvPr>
          <p:cNvGrpSpPr/>
          <p:nvPr/>
        </p:nvGrpSpPr>
        <p:grpSpPr>
          <a:xfrm>
            <a:off x="7720575" y="1445981"/>
            <a:ext cx="432767" cy="471943"/>
            <a:chOff x="3725461" y="2444712"/>
            <a:chExt cx="334279" cy="334661"/>
          </a:xfrm>
          <a:solidFill>
            <a:srgbClr val="002845"/>
          </a:solidFill>
        </p:grpSpPr>
        <p:sp>
          <p:nvSpPr>
            <p:cNvPr id="166" name="Google Shape;13449;p64">
              <a:extLst>
                <a:ext uri="{FF2B5EF4-FFF2-40B4-BE49-F238E27FC236}">
                  <a16:creationId xmlns:a16="http://schemas.microsoft.com/office/drawing/2014/main" id="{30C82FB9-724F-41D3-88EE-61928A4D63F9}"/>
                </a:ext>
              </a:extLst>
            </p:cNvPr>
            <p:cNvSpPr/>
            <p:nvPr/>
          </p:nvSpPr>
          <p:spPr>
            <a:xfrm>
              <a:off x="3939200" y="2554239"/>
              <a:ext cx="53092" cy="53092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334"/>
                  </a:moveTo>
                  <a:cubicBezTo>
                    <a:pt x="1108" y="334"/>
                    <a:pt x="1334" y="548"/>
                    <a:pt x="1334" y="834"/>
                  </a:cubicBezTo>
                  <a:cubicBezTo>
                    <a:pt x="1334" y="1119"/>
                    <a:pt x="1108" y="1346"/>
                    <a:pt x="834" y="1346"/>
                  </a:cubicBezTo>
                  <a:cubicBezTo>
                    <a:pt x="548" y="1346"/>
                    <a:pt x="322" y="1119"/>
                    <a:pt x="322" y="834"/>
                  </a:cubicBezTo>
                  <a:cubicBezTo>
                    <a:pt x="322" y="548"/>
                    <a:pt x="548" y="334"/>
                    <a:pt x="834" y="334"/>
                  </a:cubicBezTo>
                  <a:close/>
                  <a:moveTo>
                    <a:pt x="834" y="0"/>
                  </a:moveTo>
                  <a:cubicBezTo>
                    <a:pt x="370" y="0"/>
                    <a:pt x="0" y="369"/>
                    <a:pt x="0" y="834"/>
                  </a:cubicBezTo>
                  <a:cubicBezTo>
                    <a:pt x="0" y="1298"/>
                    <a:pt x="370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69"/>
                    <a:pt x="1286" y="0"/>
                    <a:pt x="8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3450;p64">
              <a:extLst>
                <a:ext uri="{FF2B5EF4-FFF2-40B4-BE49-F238E27FC236}">
                  <a16:creationId xmlns:a16="http://schemas.microsoft.com/office/drawing/2014/main" id="{6C91275C-A620-4B28-9D69-510320F40DEA}"/>
                </a:ext>
              </a:extLst>
            </p:cNvPr>
            <p:cNvSpPr/>
            <p:nvPr/>
          </p:nvSpPr>
          <p:spPr>
            <a:xfrm>
              <a:off x="3941078" y="2618281"/>
              <a:ext cx="68625" cy="49305"/>
            </a:xfrm>
            <a:custGeom>
              <a:avLst/>
              <a:gdLst/>
              <a:ahLst/>
              <a:cxnLst/>
              <a:rect l="l" t="t" r="r" b="b"/>
              <a:pathLst>
                <a:path w="2156" h="1549" extrusionOk="0">
                  <a:moveTo>
                    <a:pt x="775" y="0"/>
                  </a:moveTo>
                  <a:cubicBezTo>
                    <a:pt x="549" y="0"/>
                    <a:pt x="311" y="60"/>
                    <a:pt x="120" y="167"/>
                  </a:cubicBezTo>
                  <a:cubicBezTo>
                    <a:pt x="37" y="203"/>
                    <a:pt x="1" y="310"/>
                    <a:pt x="37" y="381"/>
                  </a:cubicBezTo>
                  <a:cubicBezTo>
                    <a:pt x="72" y="443"/>
                    <a:pt x="140" y="479"/>
                    <a:pt x="201" y="479"/>
                  </a:cubicBezTo>
                  <a:cubicBezTo>
                    <a:pt x="223" y="479"/>
                    <a:pt x="244" y="474"/>
                    <a:pt x="263" y="465"/>
                  </a:cubicBezTo>
                  <a:cubicBezTo>
                    <a:pt x="418" y="381"/>
                    <a:pt x="596" y="346"/>
                    <a:pt x="751" y="346"/>
                  </a:cubicBezTo>
                  <a:cubicBezTo>
                    <a:pt x="1275" y="346"/>
                    <a:pt x="1704" y="727"/>
                    <a:pt x="1799" y="1215"/>
                  </a:cubicBezTo>
                  <a:lnTo>
                    <a:pt x="751" y="1215"/>
                  </a:lnTo>
                  <a:cubicBezTo>
                    <a:pt x="668" y="1215"/>
                    <a:pt x="584" y="1298"/>
                    <a:pt x="584" y="1382"/>
                  </a:cubicBezTo>
                  <a:cubicBezTo>
                    <a:pt x="584" y="1477"/>
                    <a:pt x="668" y="1548"/>
                    <a:pt x="751" y="1548"/>
                  </a:cubicBezTo>
                  <a:lnTo>
                    <a:pt x="1977" y="1548"/>
                  </a:lnTo>
                  <a:cubicBezTo>
                    <a:pt x="2061" y="1548"/>
                    <a:pt x="2144" y="1477"/>
                    <a:pt x="2144" y="1382"/>
                  </a:cubicBezTo>
                  <a:cubicBezTo>
                    <a:pt x="2156" y="620"/>
                    <a:pt x="1525" y="0"/>
                    <a:pt x="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3451;p64">
              <a:extLst>
                <a:ext uri="{FF2B5EF4-FFF2-40B4-BE49-F238E27FC236}">
                  <a16:creationId xmlns:a16="http://schemas.microsoft.com/office/drawing/2014/main" id="{021693AB-F004-4FA2-A8ED-7A46B3E21F10}"/>
                </a:ext>
              </a:extLst>
            </p:cNvPr>
            <p:cNvSpPr/>
            <p:nvPr/>
          </p:nvSpPr>
          <p:spPr>
            <a:xfrm>
              <a:off x="3775116" y="2618281"/>
              <a:ext cx="68625" cy="49305"/>
            </a:xfrm>
            <a:custGeom>
              <a:avLst/>
              <a:gdLst/>
              <a:ahLst/>
              <a:cxnLst/>
              <a:rect l="l" t="t" r="r" b="b"/>
              <a:pathLst>
                <a:path w="2156" h="1549" extrusionOk="0">
                  <a:moveTo>
                    <a:pt x="1381" y="0"/>
                  </a:moveTo>
                  <a:cubicBezTo>
                    <a:pt x="631" y="0"/>
                    <a:pt x="0" y="620"/>
                    <a:pt x="0" y="1382"/>
                  </a:cubicBezTo>
                  <a:cubicBezTo>
                    <a:pt x="0" y="1477"/>
                    <a:pt x="71" y="1548"/>
                    <a:pt x="167" y="1548"/>
                  </a:cubicBezTo>
                  <a:lnTo>
                    <a:pt x="1405" y="1548"/>
                  </a:lnTo>
                  <a:cubicBezTo>
                    <a:pt x="1488" y="1548"/>
                    <a:pt x="1560" y="1477"/>
                    <a:pt x="1560" y="1382"/>
                  </a:cubicBezTo>
                  <a:cubicBezTo>
                    <a:pt x="1560" y="1298"/>
                    <a:pt x="1500" y="1215"/>
                    <a:pt x="1417" y="1215"/>
                  </a:cubicBezTo>
                  <a:lnTo>
                    <a:pt x="357" y="1215"/>
                  </a:lnTo>
                  <a:cubicBezTo>
                    <a:pt x="429" y="715"/>
                    <a:pt x="881" y="346"/>
                    <a:pt x="1405" y="346"/>
                  </a:cubicBezTo>
                  <a:cubicBezTo>
                    <a:pt x="1584" y="346"/>
                    <a:pt x="1738" y="381"/>
                    <a:pt x="1893" y="465"/>
                  </a:cubicBezTo>
                  <a:cubicBezTo>
                    <a:pt x="1914" y="475"/>
                    <a:pt x="1938" y="481"/>
                    <a:pt x="1962" y="481"/>
                  </a:cubicBezTo>
                  <a:cubicBezTo>
                    <a:pt x="2022" y="481"/>
                    <a:pt x="2086" y="449"/>
                    <a:pt x="2119" y="381"/>
                  </a:cubicBezTo>
                  <a:cubicBezTo>
                    <a:pt x="2155" y="310"/>
                    <a:pt x="2131" y="203"/>
                    <a:pt x="2036" y="167"/>
                  </a:cubicBezTo>
                  <a:cubicBezTo>
                    <a:pt x="1846" y="60"/>
                    <a:pt x="1607" y="0"/>
                    <a:pt x="13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3452;p64">
              <a:extLst>
                <a:ext uri="{FF2B5EF4-FFF2-40B4-BE49-F238E27FC236}">
                  <a16:creationId xmlns:a16="http://schemas.microsoft.com/office/drawing/2014/main" id="{0A1176DE-D387-42B8-A77F-6890EBE5C9B5}"/>
                </a:ext>
              </a:extLst>
            </p:cNvPr>
            <p:cNvSpPr/>
            <p:nvPr/>
          </p:nvSpPr>
          <p:spPr>
            <a:xfrm>
              <a:off x="3793291" y="2554239"/>
              <a:ext cx="53092" cy="53092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334"/>
                  </a:moveTo>
                  <a:cubicBezTo>
                    <a:pt x="1108" y="334"/>
                    <a:pt x="1334" y="548"/>
                    <a:pt x="1334" y="834"/>
                  </a:cubicBezTo>
                  <a:cubicBezTo>
                    <a:pt x="1334" y="1119"/>
                    <a:pt x="1108" y="1346"/>
                    <a:pt x="834" y="1346"/>
                  </a:cubicBezTo>
                  <a:cubicBezTo>
                    <a:pt x="548" y="1346"/>
                    <a:pt x="322" y="1119"/>
                    <a:pt x="322" y="834"/>
                  </a:cubicBezTo>
                  <a:cubicBezTo>
                    <a:pt x="322" y="548"/>
                    <a:pt x="560" y="334"/>
                    <a:pt x="834" y="334"/>
                  </a:cubicBezTo>
                  <a:close/>
                  <a:moveTo>
                    <a:pt x="834" y="0"/>
                  </a:moveTo>
                  <a:cubicBezTo>
                    <a:pt x="370" y="0"/>
                    <a:pt x="1" y="369"/>
                    <a:pt x="1" y="834"/>
                  </a:cubicBezTo>
                  <a:cubicBezTo>
                    <a:pt x="1" y="1298"/>
                    <a:pt x="370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69"/>
                    <a:pt x="1286" y="0"/>
                    <a:pt x="8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3453;p64">
              <a:extLst>
                <a:ext uri="{FF2B5EF4-FFF2-40B4-BE49-F238E27FC236}">
                  <a16:creationId xmlns:a16="http://schemas.microsoft.com/office/drawing/2014/main" id="{5C22208F-10DD-449B-9189-54BA70B88FA0}"/>
                </a:ext>
              </a:extLst>
            </p:cNvPr>
            <p:cNvSpPr/>
            <p:nvPr/>
          </p:nvSpPr>
          <p:spPr>
            <a:xfrm>
              <a:off x="3858097" y="2540584"/>
              <a:ext cx="69007" cy="69007"/>
            </a:xfrm>
            <a:custGeom>
              <a:avLst/>
              <a:gdLst/>
              <a:ahLst/>
              <a:cxnLst/>
              <a:rect l="l" t="t" r="r" b="b"/>
              <a:pathLst>
                <a:path w="2168" h="2168" extrusionOk="0">
                  <a:moveTo>
                    <a:pt x="1084" y="346"/>
                  </a:moveTo>
                  <a:cubicBezTo>
                    <a:pt x="1501" y="346"/>
                    <a:pt x="1834" y="667"/>
                    <a:pt x="1834" y="1084"/>
                  </a:cubicBezTo>
                  <a:cubicBezTo>
                    <a:pt x="1834" y="1501"/>
                    <a:pt x="1501" y="1834"/>
                    <a:pt x="1084" y="1834"/>
                  </a:cubicBezTo>
                  <a:cubicBezTo>
                    <a:pt x="667" y="1834"/>
                    <a:pt x="346" y="1501"/>
                    <a:pt x="346" y="1084"/>
                  </a:cubicBezTo>
                  <a:cubicBezTo>
                    <a:pt x="346" y="667"/>
                    <a:pt x="667" y="346"/>
                    <a:pt x="1084" y="346"/>
                  </a:cubicBezTo>
                  <a:close/>
                  <a:moveTo>
                    <a:pt x="1084" y="1"/>
                  </a:moveTo>
                  <a:cubicBezTo>
                    <a:pt x="489" y="1"/>
                    <a:pt x="1" y="489"/>
                    <a:pt x="1" y="1084"/>
                  </a:cubicBezTo>
                  <a:cubicBezTo>
                    <a:pt x="1" y="1679"/>
                    <a:pt x="489" y="2168"/>
                    <a:pt x="1084" y="2168"/>
                  </a:cubicBezTo>
                  <a:cubicBezTo>
                    <a:pt x="1679" y="2168"/>
                    <a:pt x="2167" y="1679"/>
                    <a:pt x="2167" y="1084"/>
                  </a:cubicBezTo>
                  <a:cubicBezTo>
                    <a:pt x="2167" y="489"/>
                    <a:pt x="1679" y="1"/>
                    <a:pt x="10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3454;p64">
              <a:extLst>
                <a:ext uri="{FF2B5EF4-FFF2-40B4-BE49-F238E27FC236}">
                  <a16:creationId xmlns:a16="http://schemas.microsoft.com/office/drawing/2014/main" id="{8CE6DC33-D30A-40A6-9321-24B73220C8B6}"/>
                </a:ext>
              </a:extLst>
            </p:cNvPr>
            <p:cNvSpPr/>
            <p:nvPr/>
          </p:nvSpPr>
          <p:spPr>
            <a:xfrm>
              <a:off x="3834224" y="2620159"/>
              <a:ext cx="116752" cy="63342"/>
            </a:xfrm>
            <a:custGeom>
              <a:avLst/>
              <a:gdLst/>
              <a:ahLst/>
              <a:cxnLst/>
              <a:rect l="l" t="t" r="r" b="b"/>
              <a:pathLst>
                <a:path w="3668" h="1990" extrusionOk="0">
                  <a:moveTo>
                    <a:pt x="1834" y="322"/>
                  </a:moveTo>
                  <a:cubicBezTo>
                    <a:pt x="2596" y="322"/>
                    <a:pt x="3239" y="906"/>
                    <a:pt x="3310" y="1656"/>
                  </a:cubicBezTo>
                  <a:lnTo>
                    <a:pt x="358" y="1656"/>
                  </a:lnTo>
                  <a:cubicBezTo>
                    <a:pt x="453" y="906"/>
                    <a:pt x="1072" y="322"/>
                    <a:pt x="1834" y="322"/>
                  </a:cubicBezTo>
                  <a:close/>
                  <a:moveTo>
                    <a:pt x="1834" y="1"/>
                  </a:moveTo>
                  <a:cubicBezTo>
                    <a:pt x="822" y="1"/>
                    <a:pt x="0" y="823"/>
                    <a:pt x="0" y="1835"/>
                  </a:cubicBezTo>
                  <a:cubicBezTo>
                    <a:pt x="0" y="1918"/>
                    <a:pt x="84" y="1989"/>
                    <a:pt x="167" y="1989"/>
                  </a:cubicBezTo>
                  <a:lnTo>
                    <a:pt x="3489" y="1989"/>
                  </a:lnTo>
                  <a:cubicBezTo>
                    <a:pt x="3572" y="1989"/>
                    <a:pt x="3656" y="1918"/>
                    <a:pt x="3656" y="1835"/>
                  </a:cubicBezTo>
                  <a:cubicBezTo>
                    <a:pt x="3668" y="823"/>
                    <a:pt x="2846" y="1"/>
                    <a:pt x="1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3455;p64">
              <a:extLst>
                <a:ext uri="{FF2B5EF4-FFF2-40B4-BE49-F238E27FC236}">
                  <a16:creationId xmlns:a16="http://schemas.microsoft.com/office/drawing/2014/main" id="{F768A878-63B9-4861-8FC3-9839530BCFE6}"/>
                </a:ext>
              </a:extLst>
            </p:cNvPr>
            <p:cNvSpPr/>
            <p:nvPr/>
          </p:nvSpPr>
          <p:spPr>
            <a:xfrm>
              <a:off x="3725461" y="2444712"/>
              <a:ext cx="334279" cy="334661"/>
            </a:xfrm>
            <a:custGeom>
              <a:avLst/>
              <a:gdLst/>
              <a:ahLst/>
              <a:cxnLst/>
              <a:rect l="l" t="t" r="r" b="b"/>
              <a:pathLst>
                <a:path w="10502" h="10514" extrusionOk="0">
                  <a:moveTo>
                    <a:pt x="5418" y="905"/>
                  </a:moveTo>
                  <a:cubicBezTo>
                    <a:pt x="7680" y="1001"/>
                    <a:pt x="9513" y="2834"/>
                    <a:pt x="9597" y="5096"/>
                  </a:cubicBezTo>
                  <a:lnTo>
                    <a:pt x="9192" y="5096"/>
                  </a:lnTo>
                  <a:cubicBezTo>
                    <a:pt x="9109" y="5096"/>
                    <a:pt x="9037" y="5168"/>
                    <a:pt x="9037" y="5263"/>
                  </a:cubicBezTo>
                  <a:cubicBezTo>
                    <a:pt x="9037" y="5346"/>
                    <a:pt x="9109" y="5418"/>
                    <a:pt x="9192" y="5418"/>
                  </a:cubicBezTo>
                  <a:lnTo>
                    <a:pt x="9597" y="5418"/>
                  </a:lnTo>
                  <a:cubicBezTo>
                    <a:pt x="9513" y="7704"/>
                    <a:pt x="7692" y="9525"/>
                    <a:pt x="5418" y="9609"/>
                  </a:cubicBezTo>
                  <a:lnTo>
                    <a:pt x="5418" y="9204"/>
                  </a:lnTo>
                  <a:cubicBezTo>
                    <a:pt x="5418" y="9109"/>
                    <a:pt x="5346" y="9037"/>
                    <a:pt x="5251" y="9037"/>
                  </a:cubicBezTo>
                  <a:cubicBezTo>
                    <a:pt x="5168" y="9037"/>
                    <a:pt x="5084" y="9109"/>
                    <a:pt x="5084" y="9204"/>
                  </a:cubicBezTo>
                  <a:lnTo>
                    <a:pt x="5084" y="9609"/>
                  </a:lnTo>
                  <a:cubicBezTo>
                    <a:pt x="2822" y="9513"/>
                    <a:pt x="1000" y="7680"/>
                    <a:pt x="905" y="5418"/>
                  </a:cubicBezTo>
                  <a:lnTo>
                    <a:pt x="1310" y="5418"/>
                  </a:lnTo>
                  <a:cubicBezTo>
                    <a:pt x="1393" y="5418"/>
                    <a:pt x="1477" y="5346"/>
                    <a:pt x="1477" y="5263"/>
                  </a:cubicBezTo>
                  <a:cubicBezTo>
                    <a:pt x="1477" y="5168"/>
                    <a:pt x="1393" y="5096"/>
                    <a:pt x="1310" y="5096"/>
                  </a:cubicBezTo>
                  <a:lnTo>
                    <a:pt x="905" y="5096"/>
                  </a:lnTo>
                  <a:cubicBezTo>
                    <a:pt x="1000" y="2834"/>
                    <a:pt x="2822" y="1001"/>
                    <a:pt x="5084" y="905"/>
                  </a:cubicBezTo>
                  <a:lnTo>
                    <a:pt x="5084" y="1310"/>
                  </a:lnTo>
                  <a:cubicBezTo>
                    <a:pt x="5084" y="1405"/>
                    <a:pt x="5168" y="1477"/>
                    <a:pt x="5251" y="1477"/>
                  </a:cubicBezTo>
                  <a:cubicBezTo>
                    <a:pt x="5346" y="1477"/>
                    <a:pt x="5418" y="1405"/>
                    <a:pt x="5418" y="1310"/>
                  </a:cubicBezTo>
                  <a:lnTo>
                    <a:pt x="5418" y="905"/>
                  </a:lnTo>
                  <a:close/>
                  <a:moveTo>
                    <a:pt x="5251" y="0"/>
                  </a:moveTo>
                  <a:cubicBezTo>
                    <a:pt x="5168" y="0"/>
                    <a:pt x="5084" y="84"/>
                    <a:pt x="5084" y="167"/>
                  </a:cubicBezTo>
                  <a:lnTo>
                    <a:pt x="5084" y="572"/>
                  </a:lnTo>
                  <a:cubicBezTo>
                    <a:pt x="2632" y="655"/>
                    <a:pt x="655" y="2644"/>
                    <a:pt x="560" y="5096"/>
                  </a:cubicBezTo>
                  <a:lnTo>
                    <a:pt x="167" y="5096"/>
                  </a:lnTo>
                  <a:cubicBezTo>
                    <a:pt x="72" y="5096"/>
                    <a:pt x="0" y="5168"/>
                    <a:pt x="0" y="5263"/>
                  </a:cubicBezTo>
                  <a:cubicBezTo>
                    <a:pt x="0" y="5346"/>
                    <a:pt x="72" y="5418"/>
                    <a:pt x="167" y="5418"/>
                  </a:cubicBezTo>
                  <a:lnTo>
                    <a:pt x="560" y="5418"/>
                  </a:lnTo>
                  <a:cubicBezTo>
                    <a:pt x="655" y="7882"/>
                    <a:pt x="2632" y="9859"/>
                    <a:pt x="5084" y="9942"/>
                  </a:cubicBezTo>
                  <a:lnTo>
                    <a:pt x="5084" y="10347"/>
                  </a:lnTo>
                  <a:cubicBezTo>
                    <a:pt x="5084" y="10442"/>
                    <a:pt x="5168" y="10514"/>
                    <a:pt x="5251" y="10514"/>
                  </a:cubicBezTo>
                  <a:cubicBezTo>
                    <a:pt x="5346" y="10514"/>
                    <a:pt x="5418" y="10442"/>
                    <a:pt x="5418" y="10347"/>
                  </a:cubicBezTo>
                  <a:lnTo>
                    <a:pt x="5418" y="9942"/>
                  </a:lnTo>
                  <a:cubicBezTo>
                    <a:pt x="7870" y="9859"/>
                    <a:pt x="9847" y="7882"/>
                    <a:pt x="9942" y="5418"/>
                  </a:cubicBezTo>
                  <a:lnTo>
                    <a:pt x="10347" y="5418"/>
                  </a:lnTo>
                  <a:cubicBezTo>
                    <a:pt x="10430" y="5418"/>
                    <a:pt x="10502" y="5346"/>
                    <a:pt x="10502" y="5263"/>
                  </a:cubicBezTo>
                  <a:cubicBezTo>
                    <a:pt x="10502" y="5168"/>
                    <a:pt x="10442" y="5096"/>
                    <a:pt x="10347" y="5096"/>
                  </a:cubicBezTo>
                  <a:lnTo>
                    <a:pt x="9942" y="5096"/>
                  </a:lnTo>
                  <a:cubicBezTo>
                    <a:pt x="9847" y="2644"/>
                    <a:pt x="7870" y="655"/>
                    <a:pt x="5418" y="572"/>
                  </a:cubicBezTo>
                  <a:lnTo>
                    <a:pt x="5418" y="167"/>
                  </a:lnTo>
                  <a:cubicBezTo>
                    <a:pt x="5418" y="84"/>
                    <a:pt x="5346" y="0"/>
                    <a:pt x="52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0918;p60">
            <a:extLst>
              <a:ext uri="{FF2B5EF4-FFF2-40B4-BE49-F238E27FC236}">
                <a16:creationId xmlns:a16="http://schemas.microsoft.com/office/drawing/2014/main" id="{AC5C9BE9-08B9-4FFB-BE7A-181BBDBB976B}"/>
              </a:ext>
            </a:extLst>
          </p:cNvPr>
          <p:cNvGrpSpPr/>
          <p:nvPr/>
        </p:nvGrpSpPr>
        <p:grpSpPr>
          <a:xfrm>
            <a:off x="1445188" y="1494573"/>
            <a:ext cx="355099" cy="355481"/>
            <a:chOff x="3539102" y="2427549"/>
            <a:chExt cx="355099" cy="355481"/>
          </a:xfrm>
          <a:solidFill>
            <a:srgbClr val="002845"/>
          </a:solidFill>
        </p:grpSpPr>
        <p:sp>
          <p:nvSpPr>
            <p:cNvPr id="189" name="Google Shape;10919;p60">
              <a:extLst>
                <a:ext uri="{FF2B5EF4-FFF2-40B4-BE49-F238E27FC236}">
                  <a16:creationId xmlns:a16="http://schemas.microsoft.com/office/drawing/2014/main" id="{A58A1AA2-E0A4-45B8-ABE4-3BEC0FEB3873}"/>
                </a:ext>
              </a:extLst>
            </p:cNvPr>
            <p:cNvSpPr/>
            <p:nvPr/>
          </p:nvSpPr>
          <p:spPr>
            <a:xfrm>
              <a:off x="3539102" y="2561320"/>
              <a:ext cx="355099" cy="221710"/>
            </a:xfrm>
            <a:custGeom>
              <a:avLst/>
              <a:gdLst/>
              <a:ahLst/>
              <a:cxnLst/>
              <a:rect l="l" t="t" r="r" b="b"/>
              <a:pathLst>
                <a:path w="11157" h="6966" extrusionOk="0">
                  <a:moveTo>
                    <a:pt x="2953" y="3131"/>
                  </a:moveTo>
                  <a:lnTo>
                    <a:pt x="2953" y="6644"/>
                  </a:lnTo>
                  <a:lnTo>
                    <a:pt x="1537" y="6644"/>
                  </a:lnTo>
                  <a:lnTo>
                    <a:pt x="1537" y="3131"/>
                  </a:lnTo>
                  <a:close/>
                  <a:moveTo>
                    <a:pt x="6263" y="2250"/>
                  </a:moveTo>
                  <a:lnTo>
                    <a:pt x="6263" y="6644"/>
                  </a:lnTo>
                  <a:lnTo>
                    <a:pt x="4858" y="6644"/>
                  </a:lnTo>
                  <a:lnTo>
                    <a:pt x="4858" y="2250"/>
                  </a:lnTo>
                  <a:close/>
                  <a:moveTo>
                    <a:pt x="9585" y="333"/>
                  </a:moveTo>
                  <a:lnTo>
                    <a:pt x="9585" y="6644"/>
                  </a:lnTo>
                  <a:lnTo>
                    <a:pt x="8168" y="6644"/>
                  </a:lnTo>
                  <a:lnTo>
                    <a:pt x="8168" y="333"/>
                  </a:lnTo>
                  <a:close/>
                  <a:moveTo>
                    <a:pt x="8025" y="0"/>
                  </a:moveTo>
                  <a:cubicBezTo>
                    <a:pt x="7930" y="0"/>
                    <a:pt x="7859" y="83"/>
                    <a:pt x="7859" y="167"/>
                  </a:cubicBezTo>
                  <a:lnTo>
                    <a:pt x="7859" y="6644"/>
                  </a:lnTo>
                  <a:lnTo>
                    <a:pt x="6609" y="6644"/>
                  </a:lnTo>
                  <a:lnTo>
                    <a:pt x="6609" y="2084"/>
                  </a:lnTo>
                  <a:cubicBezTo>
                    <a:pt x="6609" y="2000"/>
                    <a:pt x="6537" y="1917"/>
                    <a:pt x="6442" y="1917"/>
                  </a:cubicBezTo>
                  <a:lnTo>
                    <a:pt x="4704" y="1917"/>
                  </a:lnTo>
                  <a:cubicBezTo>
                    <a:pt x="4608" y="1917"/>
                    <a:pt x="4537" y="2000"/>
                    <a:pt x="4537" y="2084"/>
                  </a:cubicBezTo>
                  <a:lnTo>
                    <a:pt x="4537" y="6644"/>
                  </a:lnTo>
                  <a:lnTo>
                    <a:pt x="3287" y="6644"/>
                  </a:lnTo>
                  <a:lnTo>
                    <a:pt x="3287" y="2965"/>
                  </a:lnTo>
                  <a:cubicBezTo>
                    <a:pt x="3287" y="2881"/>
                    <a:pt x="3215" y="2798"/>
                    <a:pt x="3120" y="2798"/>
                  </a:cubicBezTo>
                  <a:lnTo>
                    <a:pt x="1382" y="2798"/>
                  </a:lnTo>
                  <a:cubicBezTo>
                    <a:pt x="1298" y="2798"/>
                    <a:pt x="1215" y="2881"/>
                    <a:pt x="1215" y="2965"/>
                  </a:cubicBezTo>
                  <a:lnTo>
                    <a:pt x="1215" y="6644"/>
                  </a:lnTo>
                  <a:lnTo>
                    <a:pt x="167" y="6644"/>
                  </a:lnTo>
                  <a:cubicBezTo>
                    <a:pt x="72" y="6644"/>
                    <a:pt x="1" y="6715"/>
                    <a:pt x="1" y="6810"/>
                  </a:cubicBezTo>
                  <a:cubicBezTo>
                    <a:pt x="1" y="6894"/>
                    <a:pt x="72" y="6965"/>
                    <a:pt x="167" y="6965"/>
                  </a:cubicBezTo>
                  <a:lnTo>
                    <a:pt x="11002" y="6965"/>
                  </a:lnTo>
                  <a:cubicBezTo>
                    <a:pt x="11085" y="6965"/>
                    <a:pt x="11157" y="6894"/>
                    <a:pt x="11157" y="6810"/>
                  </a:cubicBezTo>
                  <a:cubicBezTo>
                    <a:pt x="11145" y="6715"/>
                    <a:pt x="11073" y="6644"/>
                    <a:pt x="10990" y="6644"/>
                  </a:cubicBezTo>
                  <a:lnTo>
                    <a:pt x="9930" y="6644"/>
                  </a:lnTo>
                  <a:lnTo>
                    <a:pt x="9930" y="167"/>
                  </a:lnTo>
                  <a:cubicBezTo>
                    <a:pt x="9930" y="83"/>
                    <a:pt x="9859" y="0"/>
                    <a:pt x="97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0920;p60">
              <a:extLst>
                <a:ext uri="{FF2B5EF4-FFF2-40B4-BE49-F238E27FC236}">
                  <a16:creationId xmlns:a16="http://schemas.microsoft.com/office/drawing/2014/main" id="{07EB0D4A-282E-435E-B136-BC08ABA3EA8E}"/>
                </a:ext>
              </a:extLst>
            </p:cNvPr>
            <p:cNvSpPr/>
            <p:nvPr/>
          </p:nvSpPr>
          <p:spPr>
            <a:xfrm>
              <a:off x="3544417" y="2427549"/>
              <a:ext cx="339568" cy="205415"/>
            </a:xfrm>
            <a:custGeom>
              <a:avLst/>
              <a:gdLst/>
              <a:ahLst/>
              <a:cxnLst/>
              <a:rect l="l" t="t" r="r" b="b"/>
              <a:pathLst>
                <a:path w="10669" h="6454" extrusionOk="0">
                  <a:moveTo>
                    <a:pt x="10157" y="0"/>
                  </a:moveTo>
                  <a:cubicBezTo>
                    <a:pt x="10125" y="0"/>
                    <a:pt x="10093" y="4"/>
                    <a:pt x="10061" y="12"/>
                  </a:cubicBezTo>
                  <a:lnTo>
                    <a:pt x="8656" y="191"/>
                  </a:lnTo>
                  <a:cubicBezTo>
                    <a:pt x="8382" y="214"/>
                    <a:pt x="8180" y="488"/>
                    <a:pt x="8216" y="762"/>
                  </a:cubicBezTo>
                  <a:cubicBezTo>
                    <a:pt x="8238" y="1032"/>
                    <a:pt x="8483" y="1217"/>
                    <a:pt x="8751" y="1217"/>
                  </a:cubicBezTo>
                  <a:cubicBezTo>
                    <a:pt x="8767" y="1217"/>
                    <a:pt x="8783" y="1216"/>
                    <a:pt x="8799" y="1215"/>
                  </a:cubicBezTo>
                  <a:lnTo>
                    <a:pt x="8906" y="1203"/>
                  </a:lnTo>
                  <a:lnTo>
                    <a:pt x="8906" y="1203"/>
                  </a:lnTo>
                  <a:cubicBezTo>
                    <a:pt x="7204" y="3191"/>
                    <a:pt x="5156" y="4215"/>
                    <a:pt x="3715" y="4727"/>
                  </a:cubicBezTo>
                  <a:cubicBezTo>
                    <a:pt x="1917" y="5370"/>
                    <a:pt x="524" y="5429"/>
                    <a:pt x="500" y="5429"/>
                  </a:cubicBezTo>
                  <a:cubicBezTo>
                    <a:pt x="227" y="5441"/>
                    <a:pt x="0" y="5679"/>
                    <a:pt x="12" y="5965"/>
                  </a:cubicBezTo>
                  <a:cubicBezTo>
                    <a:pt x="24" y="6239"/>
                    <a:pt x="250" y="6453"/>
                    <a:pt x="524" y="6453"/>
                  </a:cubicBezTo>
                  <a:lnTo>
                    <a:pt x="536" y="6453"/>
                  </a:lnTo>
                  <a:cubicBezTo>
                    <a:pt x="596" y="6453"/>
                    <a:pt x="2084" y="6394"/>
                    <a:pt x="4037" y="5703"/>
                  </a:cubicBezTo>
                  <a:cubicBezTo>
                    <a:pt x="5132" y="5322"/>
                    <a:pt x="6156" y="4798"/>
                    <a:pt x="7096" y="4167"/>
                  </a:cubicBezTo>
                  <a:cubicBezTo>
                    <a:pt x="7168" y="4120"/>
                    <a:pt x="7192" y="4013"/>
                    <a:pt x="7144" y="3941"/>
                  </a:cubicBezTo>
                  <a:cubicBezTo>
                    <a:pt x="7113" y="3895"/>
                    <a:pt x="7058" y="3869"/>
                    <a:pt x="7003" y="3869"/>
                  </a:cubicBezTo>
                  <a:cubicBezTo>
                    <a:pt x="6973" y="3869"/>
                    <a:pt x="6943" y="3877"/>
                    <a:pt x="6918" y="3893"/>
                  </a:cubicBezTo>
                  <a:cubicBezTo>
                    <a:pt x="5989" y="4513"/>
                    <a:pt x="5001" y="5025"/>
                    <a:pt x="3929" y="5394"/>
                  </a:cubicBezTo>
                  <a:cubicBezTo>
                    <a:pt x="2024" y="6084"/>
                    <a:pt x="596" y="6120"/>
                    <a:pt x="536" y="6120"/>
                  </a:cubicBezTo>
                  <a:cubicBezTo>
                    <a:pt x="429" y="6120"/>
                    <a:pt x="358" y="6049"/>
                    <a:pt x="358" y="5953"/>
                  </a:cubicBezTo>
                  <a:cubicBezTo>
                    <a:pt x="358" y="5846"/>
                    <a:pt x="429" y="5751"/>
                    <a:pt x="536" y="5751"/>
                  </a:cubicBezTo>
                  <a:cubicBezTo>
                    <a:pt x="548" y="5751"/>
                    <a:pt x="1989" y="5691"/>
                    <a:pt x="3834" y="5036"/>
                  </a:cubicBezTo>
                  <a:cubicBezTo>
                    <a:pt x="5406" y="4489"/>
                    <a:pt x="7632" y="3346"/>
                    <a:pt x="9454" y="1084"/>
                  </a:cubicBezTo>
                  <a:cubicBezTo>
                    <a:pt x="9534" y="969"/>
                    <a:pt x="9459" y="809"/>
                    <a:pt x="9315" y="809"/>
                  </a:cubicBezTo>
                  <a:cubicBezTo>
                    <a:pt x="9310" y="809"/>
                    <a:pt x="9304" y="809"/>
                    <a:pt x="9299" y="810"/>
                  </a:cubicBezTo>
                  <a:lnTo>
                    <a:pt x="8775" y="869"/>
                  </a:lnTo>
                  <a:cubicBezTo>
                    <a:pt x="8768" y="870"/>
                    <a:pt x="8761" y="871"/>
                    <a:pt x="8754" y="871"/>
                  </a:cubicBezTo>
                  <a:cubicBezTo>
                    <a:pt x="8676" y="871"/>
                    <a:pt x="8595" y="815"/>
                    <a:pt x="8573" y="738"/>
                  </a:cubicBezTo>
                  <a:cubicBezTo>
                    <a:pt x="8537" y="631"/>
                    <a:pt x="8620" y="512"/>
                    <a:pt x="8740" y="500"/>
                  </a:cubicBezTo>
                  <a:lnTo>
                    <a:pt x="10133" y="322"/>
                  </a:lnTo>
                  <a:cubicBezTo>
                    <a:pt x="10139" y="321"/>
                    <a:pt x="10146" y="320"/>
                    <a:pt x="10153" y="320"/>
                  </a:cubicBezTo>
                  <a:cubicBezTo>
                    <a:pt x="10253" y="320"/>
                    <a:pt x="10347" y="400"/>
                    <a:pt x="10347" y="500"/>
                  </a:cubicBezTo>
                  <a:lnTo>
                    <a:pt x="10347" y="1893"/>
                  </a:lnTo>
                  <a:cubicBezTo>
                    <a:pt x="10347" y="2000"/>
                    <a:pt x="10252" y="2072"/>
                    <a:pt x="10168" y="2072"/>
                  </a:cubicBezTo>
                  <a:cubicBezTo>
                    <a:pt x="10073" y="2072"/>
                    <a:pt x="9990" y="1988"/>
                    <a:pt x="9990" y="1893"/>
                  </a:cubicBezTo>
                  <a:lnTo>
                    <a:pt x="9990" y="1477"/>
                  </a:lnTo>
                  <a:cubicBezTo>
                    <a:pt x="9990" y="1417"/>
                    <a:pt x="9942" y="1346"/>
                    <a:pt x="9883" y="1334"/>
                  </a:cubicBezTo>
                  <a:cubicBezTo>
                    <a:pt x="9866" y="1324"/>
                    <a:pt x="9848" y="1319"/>
                    <a:pt x="9830" y="1319"/>
                  </a:cubicBezTo>
                  <a:cubicBezTo>
                    <a:pt x="9784" y="1319"/>
                    <a:pt x="9738" y="1347"/>
                    <a:pt x="9704" y="1381"/>
                  </a:cubicBezTo>
                  <a:cubicBezTo>
                    <a:pt x="9085" y="2119"/>
                    <a:pt x="8394" y="2810"/>
                    <a:pt x="7632" y="3382"/>
                  </a:cubicBezTo>
                  <a:cubicBezTo>
                    <a:pt x="7561" y="3441"/>
                    <a:pt x="7537" y="3548"/>
                    <a:pt x="7597" y="3608"/>
                  </a:cubicBezTo>
                  <a:cubicBezTo>
                    <a:pt x="7635" y="3646"/>
                    <a:pt x="7692" y="3674"/>
                    <a:pt x="7744" y="3674"/>
                  </a:cubicBezTo>
                  <a:cubicBezTo>
                    <a:pt x="7773" y="3674"/>
                    <a:pt x="7801" y="3665"/>
                    <a:pt x="7823" y="3643"/>
                  </a:cubicBezTo>
                  <a:cubicBezTo>
                    <a:pt x="8489" y="3131"/>
                    <a:pt x="9109" y="2548"/>
                    <a:pt x="9656" y="1917"/>
                  </a:cubicBezTo>
                  <a:cubicBezTo>
                    <a:pt x="9668" y="2179"/>
                    <a:pt x="9894" y="2405"/>
                    <a:pt x="10156" y="2405"/>
                  </a:cubicBezTo>
                  <a:cubicBezTo>
                    <a:pt x="10442" y="2405"/>
                    <a:pt x="10668" y="2179"/>
                    <a:pt x="10668" y="1893"/>
                  </a:cubicBezTo>
                  <a:lnTo>
                    <a:pt x="10668" y="500"/>
                  </a:lnTo>
                  <a:cubicBezTo>
                    <a:pt x="10621" y="369"/>
                    <a:pt x="10561" y="238"/>
                    <a:pt x="10466" y="131"/>
                  </a:cubicBezTo>
                  <a:cubicBezTo>
                    <a:pt x="10382" y="48"/>
                    <a:pt x="10270" y="0"/>
                    <a:pt x="1015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" name="Google Shape;10888;p60">
            <a:extLst>
              <a:ext uri="{FF2B5EF4-FFF2-40B4-BE49-F238E27FC236}">
                <a16:creationId xmlns:a16="http://schemas.microsoft.com/office/drawing/2014/main" id="{018D1C34-7979-47A0-AE7D-B651B6355E66}"/>
              </a:ext>
            </a:extLst>
          </p:cNvPr>
          <p:cNvGrpSpPr/>
          <p:nvPr/>
        </p:nvGrpSpPr>
        <p:grpSpPr>
          <a:xfrm>
            <a:off x="3647107" y="1517375"/>
            <a:ext cx="407751" cy="337170"/>
            <a:chOff x="5352728" y="1990239"/>
            <a:chExt cx="327091" cy="322508"/>
          </a:xfrm>
          <a:solidFill>
            <a:srgbClr val="002845"/>
          </a:solidFill>
        </p:grpSpPr>
        <p:sp>
          <p:nvSpPr>
            <p:cNvPr id="192" name="Google Shape;10889;p60">
              <a:extLst>
                <a:ext uri="{FF2B5EF4-FFF2-40B4-BE49-F238E27FC236}">
                  <a16:creationId xmlns:a16="http://schemas.microsoft.com/office/drawing/2014/main" id="{2623C610-BA82-4A9D-AEB0-1A9D523EFBED}"/>
                </a:ext>
              </a:extLst>
            </p:cNvPr>
            <p:cNvSpPr/>
            <p:nvPr/>
          </p:nvSpPr>
          <p:spPr>
            <a:xfrm>
              <a:off x="5575935" y="2093297"/>
              <a:ext cx="103885" cy="217923"/>
            </a:xfrm>
            <a:custGeom>
              <a:avLst/>
              <a:gdLst/>
              <a:ahLst/>
              <a:cxnLst/>
              <a:rect l="l" t="t" r="r" b="b"/>
              <a:pathLst>
                <a:path w="3264" h="6847" extrusionOk="0">
                  <a:moveTo>
                    <a:pt x="1084" y="322"/>
                  </a:moveTo>
                  <a:cubicBezTo>
                    <a:pt x="1144" y="322"/>
                    <a:pt x="1203" y="358"/>
                    <a:pt x="1203" y="441"/>
                  </a:cubicBezTo>
                  <a:lnTo>
                    <a:pt x="1203" y="513"/>
                  </a:lnTo>
                  <a:lnTo>
                    <a:pt x="1203" y="1061"/>
                  </a:lnTo>
                  <a:cubicBezTo>
                    <a:pt x="1203" y="1156"/>
                    <a:pt x="1275" y="1227"/>
                    <a:pt x="1370" y="1227"/>
                  </a:cubicBezTo>
                  <a:cubicBezTo>
                    <a:pt x="1453" y="1227"/>
                    <a:pt x="1537" y="1156"/>
                    <a:pt x="1537" y="1061"/>
                  </a:cubicBezTo>
                  <a:lnTo>
                    <a:pt x="1537" y="537"/>
                  </a:lnTo>
                  <a:cubicBezTo>
                    <a:pt x="1549" y="513"/>
                    <a:pt x="1596" y="477"/>
                    <a:pt x="1632" y="477"/>
                  </a:cubicBezTo>
                  <a:lnTo>
                    <a:pt x="1656" y="477"/>
                  </a:lnTo>
                  <a:cubicBezTo>
                    <a:pt x="1715" y="477"/>
                    <a:pt x="1775" y="525"/>
                    <a:pt x="1775" y="596"/>
                  </a:cubicBezTo>
                  <a:lnTo>
                    <a:pt x="1775" y="632"/>
                  </a:lnTo>
                  <a:lnTo>
                    <a:pt x="1775" y="1061"/>
                  </a:lnTo>
                  <a:cubicBezTo>
                    <a:pt x="1775" y="1156"/>
                    <a:pt x="1846" y="1227"/>
                    <a:pt x="1930" y="1227"/>
                  </a:cubicBezTo>
                  <a:cubicBezTo>
                    <a:pt x="2025" y="1227"/>
                    <a:pt x="2096" y="1156"/>
                    <a:pt x="2096" y="1061"/>
                  </a:cubicBezTo>
                  <a:lnTo>
                    <a:pt x="2096" y="656"/>
                  </a:lnTo>
                  <a:cubicBezTo>
                    <a:pt x="2108" y="620"/>
                    <a:pt x="2156" y="596"/>
                    <a:pt x="2203" y="596"/>
                  </a:cubicBezTo>
                  <a:lnTo>
                    <a:pt x="2215" y="596"/>
                  </a:lnTo>
                  <a:cubicBezTo>
                    <a:pt x="2275" y="596"/>
                    <a:pt x="2334" y="644"/>
                    <a:pt x="2334" y="715"/>
                  </a:cubicBezTo>
                  <a:lnTo>
                    <a:pt x="2334" y="822"/>
                  </a:lnTo>
                  <a:lnTo>
                    <a:pt x="2334" y="1156"/>
                  </a:lnTo>
                  <a:cubicBezTo>
                    <a:pt x="2334" y="1239"/>
                    <a:pt x="2406" y="1311"/>
                    <a:pt x="2501" y="1311"/>
                  </a:cubicBezTo>
                  <a:cubicBezTo>
                    <a:pt x="2584" y="1311"/>
                    <a:pt x="2668" y="1239"/>
                    <a:pt x="2668" y="1156"/>
                  </a:cubicBezTo>
                  <a:lnTo>
                    <a:pt x="2668" y="822"/>
                  </a:lnTo>
                  <a:cubicBezTo>
                    <a:pt x="2668" y="763"/>
                    <a:pt x="2703" y="703"/>
                    <a:pt x="2787" y="703"/>
                  </a:cubicBezTo>
                  <a:lnTo>
                    <a:pt x="2799" y="703"/>
                  </a:lnTo>
                  <a:cubicBezTo>
                    <a:pt x="2858" y="703"/>
                    <a:pt x="2918" y="751"/>
                    <a:pt x="2918" y="822"/>
                  </a:cubicBezTo>
                  <a:lnTo>
                    <a:pt x="2918" y="1584"/>
                  </a:lnTo>
                  <a:lnTo>
                    <a:pt x="2918" y="1596"/>
                  </a:lnTo>
                  <a:cubicBezTo>
                    <a:pt x="2930" y="1787"/>
                    <a:pt x="2918" y="2346"/>
                    <a:pt x="2632" y="2596"/>
                  </a:cubicBezTo>
                  <a:cubicBezTo>
                    <a:pt x="2608" y="2620"/>
                    <a:pt x="2572" y="2668"/>
                    <a:pt x="2572" y="2715"/>
                  </a:cubicBezTo>
                  <a:lnTo>
                    <a:pt x="2572" y="3216"/>
                  </a:lnTo>
                  <a:lnTo>
                    <a:pt x="1025" y="3216"/>
                  </a:lnTo>
                  <a:lnTo>
                    <a:pt x="1025" y="2858"/>
                  </a:lnTo>
                  <a:cubicBezTo>
                    <a:pt x="1025" y="2823"/>
                    <a:pt x="1001" y="2763"/>
                    <a:pt x="965" y="2727"/>
                  </a:cubicBezTo>
                  <a:cubicBezTo>
                    <a:pt x="929" y="2727"/>
                    <a:pt x="394" y="2311"/>
                    <a:pt x="358" y="1870"/>
                  </a:cubicBezTo>
                  <a:cubicBezTo>
                    <a:pt x="346" y="1608"/>
                    <a:pt x="334" y="1287"/>
                    <a:pt x="417" y="1215"/>
                  </a:cubicBezTo>
                  <a:cubicBezTo>
                    <a:pt x="453" y="1189"/>
                    <a:pt x="496" y="1175"/>
                    <a:pt x="560" y="1175"/>
                  </a:cubicBezTo>
                  <a:cubicBezTo>
                    <a:pt x="581" y="1175"/>
                    <a:pt x="605" y="1177"/>
                    <a:pt x="632" y="1180"/>
                  </a:cubicBezTo>
                  <a:lnTo>
                    <a:pt x="632" y="1406"/>
                  </a:lnTo>
                  <a:cubicBezTo>
                    <a:pt x="632" y="1489"/>
                    <a:pt x="703" y="1572"/>
                    <a:pt x="787" y="1572"/>
                  </a:cubicBezTo>
                  <a:cubicBezTo>
                    <a:pt x="882" y="1572"/>
                    <a:pt x="953" y="1489"/>
                    <a:pt x="953" y="1406"/>
                  </a:cubicBezTo>
                  <a:lnTo>
                    <a:pt x="953" y="441"/>
                  </a:lnTo>
                  <a:cubicBezTo>
                    <a:pt x="953" y="382"/>
                    <a:pt x="1001" y="322"/>
                    <a:pt x="1072" y="322"/>
                  </a:cubicBezTo>
                  <a:close/>
                  <a:moveTo>
                    <a:pt x="2799" y="3537"/>
                  </a:moveTo>
                  <a:lnTo>
                    <a:pt x="2799" y="4037"/>
                  </a:lnTo>
                  <a:lnTo>
                    <a:pt x="751" y="4037"/>
                  </a:lnTo>
                  <a:lnTo>
                    <a:pt x="751" y="3537"/>
                  </a:lnTo>
                  <a:close/>
                  <a:moveTo>
                    <a:pt x="2799" y="4370"/>
                  </a:moveTo>
                  <a:lnTo>
                    <a:pt x="2799" y="6525"/>
                  </a:lnTo>
                  <a:lnTo>
                    <a:pt x="751" y="6525"/>
                  </a:lnTo>
                  <a:lnTo>
                    <a:pt x="751" y="4370"/>
                  </a:lnTo>
                  <a:close/>
                  <a:moveTo>
                    <a:pt x="1072" y="1"/>
                  </a:moveTo>
                  <a:cubicBezTo>
                    <a:pt x="834" y="1"/>
                    <a:pt x="644" y="203"/>
                    <a:pt x="644" y="429"/>
                  </a:cubicBezTo>
                  <a:lnTo>
                    <a:pt x="644" y="846"/>
                  </a:lnTo>
                  <a:cubicBezTo>
                    <a:pt x="621" y="845"/>
                    <a:pt x="600" y="844"/>
                    <a:pt x="579" y="844"/>
                  </a:cubicBezTo>
                  <a:cubicBezTo>
                    <a:pt x="433" y="844"/>
                    <a:pt x="321" y="880"/>
                    <a:pt x="227" y="953"/>
                  </a:cubicBezTo>
                  <a:cubicBezTo>
                    <a:pt x="1" y="1144"/>
                    <a:pt x="13" y="1525"/>
                    <a:pt x="48" y="1882"/>
                  </a:cubicBezTo>
                  <a:cubicBezTo>
                    <a:pt x="72" y="2370"/>
                    <a:pt x="525" y="2787"/>
                    <a:pt x="679" y="2930"/>
                  </a:cubicBezTo>
                  <a:lnTo>
                    <a:pt x="679" y="3216"/>
                  </a:lnTo>
                  <a:lnTo>
                    <a:pt x="596" y="3216"/>
                  </a:lnTo>
                  <a:cubicBezTo>
                    <a:pt x="513" y="3216"/>
                    <a:pt x="429" y="3287"/>
                    <a:pt x="429" y="3382"/>
                  </a:cubicBezTo>
                  <a:lnTo>
                    <a:pt x="429" y="4216"/>
                  </a:lnTo>
                  <a:lnTo>
                    <a:pt x="429" y="6692"/>
                  </a:lnTo>
                  <a:cubicBezTo>
                    <a:pt x="429" y="6775"/>
                    <a:pt x="513" y="6847"/>
                    <a:pt x="596" y="6847"/>
                  </a:cubicBezTo>
                  <a:lnTo>
                    <a:pt x="2977" y="6847"/>
                  </a:lnTo>
                  <a:cubicBezTo>
                    <a:pt x="3061" y="6847"/>
                    <a:pt x="3144" y="6775"/>
                    <a:pt x="3144" y="6692"/>
                  </a:cubicBezTo>
                  <a:lnTo>
                    <a:pt x="3144" y="4204"/>
                  </a:lnTo>
                  <a:lnTo>
                    <a:pt x="3144" y="3370"/>
                  </a:lnTo>
                  <a:cubicBezTo>
                    <a:pt x="3120" y="3275"/>
                    <a:pt x="3049" y="3204"/>
                    <a:pt x="2965" y="3204"/>
                  </a:cubicBezTo>
                  <a:lnTo>
                    <a:pt x="2858" y="3204"/>
                  </a:lnTo>
                  <a:lnTo>
                    <a:pt x="2858" y="2763"/>
                  </a:lnTo>
                  <a:cubicBezTo>
                    <a:pt x="3263" y="2358"/>
                    <a:pt x="3215" y="1644"/>
                    <a:pt x="3204" y="1549"/>
                  </a:cubicBezTo>
                  <a:lnTo>
                    <a:pt x="3204" y="810"/>
                  </a:lnTo>
                  <a:cubicBezTo>
                    <a:pt x="3204" y="572"/>
                    <a:pt x="3013" y="382"/>
                    <a:pt x="2763" y="382"/>
                  </a:cubicBezTo>
                  <a:lnTo>
                    <a:pt x="2751" y="382"/>
                  </a:lnTo>
                  <a:cubicBezTo>
                    <a:pt x="2680" y="382"/>
                    <a:pt x="2608" y="394"/>
                    <a:pt x="2549" y="441"/>
                  </a:cubicBezTo>
                  <a:cubicBezTo>
                    <a:pt x="2465" y="334"/>
                    <a:pt x="2334" y="275"/>
                    <a:pt x="2203" y="275"/>
                  </a:cubicBezTo>
                  <a:lnTo>
                    <a:pt x="2191" y="275"/>
                  </a:lnTo>
                  <a:cubicBezTo>
                    <a:pt x="2120" y="275"/>
                    <a:pt x="2037" y="287"/>
                    <a:pt x="1977" y="322"/>
                  </a:cubicBezTo>
                  <a:cubicBezTo>
                    <a:pt x="1906" y="227"/>
                    <a:pt x="1787" y="168"/>
                    <a:pt x="1656" y="168"/>
                  </a:cubicBezTo>
                  <a:lnTo>
                    <a:pt x="1632" y="168"/>
                  </a:lnTo>
                  <a:cubicBezTo>
                    <a:pt x="1572" y="168"/>
                    <a:pt x="1525" y="179"/>
                    <a:pt x="1453" y="203"/>
                  </a:cubicBezTo>
                  <a:cubicBezTo>
                    <a:pt x="1382" y="84"/>
                    <a:pt x="1251" y="1"/>
                    <a:pt x="10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0890;p60">
              <a:extLst>
                <a:ext uri="{FF2B5EF4-FFF2-40B4-BE49-F238E27FC236}">
                  <a16:creationId xmlns:a16="http://schemas.microsoft.com/office/drawing/2014/main" id="{5C4F8700-B2EA-4531-A1A2-2D480BBE2696}"/>
                </a:ext>
              </a:extLst>
            </p:cNvPr>
            <p:cNvSpPr/>
            <p:nvPr/>
          </p:nvSpPr>
          <p:spPr>
            <a:xfrm>
              <a:off x="5426250" y="1990239"/>
              <a:ext cx="191029" cy="322508"/>
            </a:xfrm>
            <a:custGeom>
              <a:avLst/>
              <a:gdLst/>
              <a:ahLst/>
              <a:cxnLst/>
              <a:rect l="l" t="t" r="r" b="b"/>
              <a:pathLst>
                <a:path w="6002" h="10133" extrusionOk="0">
                  <a:moveTo>
                    <a:pt x="584" y="298"/>
                  </a:moveTo>
                  <a:lnTo>
                    <a:pt x="977" y="322"/>
                  </a:lnTo>
                  <a:lnTo>
                    <a:pt x="870" y="584"/>
                  </a:lnTo>
                  <a:lnTo>
                    <a:pt x="584" y="298"/>
                  </a:lnTo>
                  <a:close/>
                  <a:moveTo>
                    <a:pt x="1299" y="381"/>
                  </a:moveTo>
                  <a:lnTo>
                    <a:pt x="2322" y="810"/>
                  </a:lnTo>
                  <a:lnTo>
                    <a:pt x="2203" y="1239"/>
                  </a:lnTo>
                  <a:lnTo>
                    <a:pt x="1120" y="774"/>
                  </a:lnTo>
                  <a:lnTo>
                    <a:pt x="1299" y="381"/>
                  </a:lnTo>
                  <a:close/>
                  <a:moveTo>
                    <a:pt x="4739" y="1834"/>
                  </a:moveTo>
                  <a:lnTo>
                    <a:pt x="5097" y="1977"/>
                  </a:lnTo>
                  <a:lnTo>
                    <a:pt x="4918" y="2382"/>
                  </a:lnTo>
                  <a:lnTo>
                    <a:pt x="4620" y="2263"/>
                  </a:lnTo>
                  <a:cubicBezTo>
                    <a:pt x="4632" y="2251"/>
                    <a:pt x="4632" y="2227"/>
                    <a:pt x="4632" y="2227"/>
                  </a:cubicBezTo>
                  <a:lnTo>
                    <a:pt x="4739" y="1834"/>
                  </a:lnTo>
                  <a:close/>
                  <a:moveTo>
                    <a:pt x="5406" y="2108"/>
                  </a:moveTo>
                  <a:lnTo>
                    <a:pt x="5585" y="2191"/>
                  </a:lnTo>
                  <a:cubicBezTo>
                    <a:pt x="5609" y="2203"/>
                    <a:pt x="5632" y="2215"/>
                    <a:pt x="5644" y="2251"/>
                  </a:cubicBezTo>
                  <a:cubicBezTo>
                    <a:pt x="5656" y="2274"/>
                    <a:pt x="5656" y="2298"/>
                    <a:pt x="5644" y="2322"/>
                  </a:cubicBezTo>
                  <a:lnTo>
                    <a:pt x="5549" y="2524"/>
                  </a:lnTo>
                  <a:cubicBezTo>
                    <a:pt x="5537" y="2560"/>
                    <a:pt x="5525" y="2572"/>
                    <a:pt x="5490" y="2584"/>
                  </a:cubicBezTo>
                  <a:cubicBezTo>
                    <a:pt x="5478" y="2590"/>
                    <a:pt x="5463" y="2593"/>
                    <a:pt x="5449" y="2593"/>
                  </a:cubicBezTo>
                  <a:cubicBezTo>
                    <a:pt x="5436" y="2593"/>
                    <a:pt x="5424" y="2590"/>
                    <a:pt x="5418" y="2584"/>
                  </a:cubicBezTo>
                  <a:lnTo>
                    <a:pt x="5228" y="2513"/>
                  </a:lnTo>
                  <a:lnTo>
                    <a:pt x="5406" y="2108"/>
                  </a:lnTo>
                  <a:close/>
                  <a:moveTo>
                    <a:pt x="2906" y="405"/>
                  </a:moveTo>
                  <a:cubicBezTo>
                    <a:pt x="2930" y="405"/>
                    <a:pt x="2965" y="429"/>
                    <a:pt x="2977" y="441"/>
                  </a:cubicBezTo>
                  <a:cubicBezTo>
                    <a:pt x="2989" y="477"/>
                    <a:pt x="2989" y="500"/>
                    <a:pt x="2989" y="536"/>
                  </a:cubicBezTo>
                  <a:lnTo>
                    <a:pt x="2977" y="608"/>
                  </a:lnTo>
                  <a:lnTo>
                    <a:pt x="2787" y="1262"/>
                  </a:lnTo>
                  <a:cubicBezTo>
                    <a:pt x="2751" y="1358"/>
                    <a:pt x="2811" y="1441"/>
                    <a:pt x="2882" y="1453"/>
                  </a:cubicBezTo>
                  <a:lnTo>
                    <a:pt x="2930" y="1453"/>
                  </a:lnTo>
                  <a:cubicBezTo>
                    <a:pt x="3001" y="1453"/>
                    <a:pt x="3061" y="1417"/>
                    <a:pt x="3084" y="1334"/>
                  </a:cubicBezTo>
                  <a:lnTo>
                    <a:pt x="3263" y="703"/>
                  </a:lnTo>
                  <a:cubicBezTo>
                    <a:pt x="3287" y="667"/>
                    <a:pt x="3335" y="655"/>
                    <a:pt x="3382" y="655"/>
                  </a:cubicBezTo>
                  <a:lnTo>
                    <a:pt x="3394" y="655"/>
                  </a:lnTo>
                  <a:cubicBezTo>
                    <a:pt x="3418" y="655"/>
                    <a:pt x="3454" y="679"/>
                    <a:pt x="3465" y="703"/>
                  </a:cubicBezTo>
                  <a:cubicBezTo>
                    <a:pt x="3477" y="727"/>
                    <a:pt x="3477" y="762"/>
                    <a:pt x="3477" y="786"/>
                  </a:cubicBezTo>
                  <a:lnTo>
                    <a:pt x="3323" y="1358"/>
                  </a:lnTo>
                  <a:cubicBezTo>
                    <a:pt x="3287" y="1441"/>
                    <a:pt x="3346" y="1536"/>
                    <a:pt x="3418" y="1548"/>
                  </a:cubicBezTo>
                  <a:lnTo>
                    <a:pt x="3465" y="1548"/>
                  </a:lnTo>
                  <a:cubicBezTo>
                    <a:pt x="3537" y="1548"/>
                    <a:pt x="3596" y="1501"/>
                    <a:pt x="3620" y="1429"/>
                  </a:cubicBezTo>
                  <a:lnTo>
                    <a:pt x="3763" y="905"/>
                  </a:lnTo>
                  <a:cubicBezTo>
                    <a:pt x="3794" y="885"/>
                    <a:pt x="3825" y="855"/>
                    <a:pt x="3863" y="855"/>
                  </a:cubicBezTo>
                  <a:cubicBezTo>
                    <a:pt x="3869" y="855"/>
                    <a:pt x="3876" y="856"/>
                    <a:pt x="3882" y="858"/>
                  </a:cubicBezTo>
                  <a:lnTo>
                    <a:pt x="3894" y="858"/>
                  </a:lnTo>
                  <a:cubicBezTo>
                    <a:pt x="3954" y="881"/>
                    <a:pt x="4001" y="941"/>
                    <a:pt x="3989" y="1000"/>
                  </a:cubicBezTo>
                  <a:lnTo>
                    <a:pt x="3954" y="1096"/>
                  </a:lnTo>
                  <a:lnTo>
                    <a:pt x="3823" y="1536"/>
                  </a:lnTo>
                  <a:cubicBezTo>
                    <a:pt x="3799" y="1620"/>
                    <a:pt x="3835" y="1703"/>
                    <a:pt x="3930" y="1739"/>
                  </a:cubicBezTo>
                  <a:lnTo>
                    <a:pt x="3977" y="1739"/>
                  </a:lnTo>
                  <a:cubicBezTo>
                    <a:pt x="4049" y="1739"/>
                    <a:pt x="4108" y="1691"/>
                    <a:pt x="4120" y="1620"/>
                  </a:cubicBezTo>
                  <a:lnTo>
                    <a:pt x="4251" y="1167"/>
                  </a:lnTo>
                  <a:cubicBezTo>
                    <a:pt x="4272" y="1115"/>
                    <a:pt x="4320" y="1082"/>
                    <a:pt x="4371" y="1082"/>
                  </a:cubicBezTo>
                  <a:cubicBezTo>
                    <a:pt x="4379" y="1082"/>
                    <a:pt x="4386" y="1082"/>
                    <a:pt x="4394" y="1084"/>
                  </a:cubicBezTo>
                  <a:lnTo>
                    <a:pt x="4406" y="1084"/>
                  </a:lnTo>
                  <a:cubicBezTo>
                    <a:pt x="4466" y="1096"/>
                    <a:pt x="4513" y="1155"/>
                    <a:pt x="4489" y="1215"/>
                  </a:cubicBezTo>
                  <a:lnTo>
                    <a:pt x="4251" y="2084"/>
                  </a:lnTo>
                  <a:lnTo>
                    <a:pt x="4251" y="2096"/>
                  </a:lnTo>
                  <a:cubicBezTo>
                    <a:pt x="4323" y="2191"/>
                    <a:pt x="4216" y="2870"/>
                    <a:pt x="3811" y="3084"/>
                  </a:cubicBezTo>
                  <a:cubicBezTo>
                    <a:pt x="3751" y="3108"/>
                    <a:pt x="3727" y="3167"/>
                    <a:pt x="3727" y="3227"/>
                  </a:cubicBezTo>
                  <a:lnTo>
                    <a:pt x="3727" y="3715"/>
                  </a:lnTo>
                  <a:lnTo>
                    <a:pt x="2192" y="3715"/>
                  </a:lnTo>
                  <a:lnTo>
                    <a:pt x="2192" y="2941"/>
                  </a:lnTo>
                  <a:cubicBezTo>
                    <a:pt x="2192" y="2905"/>
                    <a:pt x="2180" y="2870"/>
                    <a:pt x="2144" y="2846"/>
                  </a:cubicBezTo>
                  <a:cubicBezTo>
                    <a:pt x="2144" y="2846"/>
                    <a:pt x="1715" y="2310"/>
                    <a:pt x="1787" y="1870"/>
                  </a:cubicBezTo>
                  <a:cubicBezTo>
                    <a:pt x="1822" y="1739"/>
                    <a:pt x="1834" y="1572"/>
                    <a:pt x="1870" y="1453"/>
                  </a:cubicBezTo>
                  <a:lnTo>
                    <a:pt x="2168" y="1572"/>
                  </a:lnTo>
                  <a:cubicBezTo>
                    <a:pt x="2192" y="1620"/>
                    <a:pt x="2239" y="1667"/>
                    <a:pt x="2275" y="1679"/>
                  </a:cubicBezTo>
                  <a:cubicBezTo>
                    <a:pt x="2294" y="1686"/>
                    <a:pt x="2312" y="1690"/>
                    <a:pt x="2330" y="1690"/>
                  </a:cubicBezTo>
                  <a:cubicBezTo>
                    <a:pt x="2401" y="1690"/>
                    <a:pt x="2456" y="1636"/>
                    <a:pt x="2465" y="1560"/>
                  </a:cubicBezTo>
                  <a:lnTo>
                    <a:pt x="2751" y="489"/>
                  </a:lnTo>
                  <a:cubicBezTo>
                    <a:pt x="2751" y="465"/>
                    <a:pt x="2787" y="429"/>
                    <a:pt x="2799" y="417"/>
                  </a:cubicBezTo>
                  <a:cubicBezTo>
                    <a:pt x="2834" y="405"/>
                    <a:pt x="2858" y="405"/>
                    <a:pt x="2882" y="405"/>
                  </a:cubicBezTo>
                  <a:close/>
                  <a:moveTo>
                    <a:pt x="3942" y="4048"/>
                  </a:moveTo>
                  <a:lnTo>
                    <a:pt x="3942" y="4549"/>
                  </a:lnTo>
                  <a:lnTo>
                    <a:pt x="1894" y="4549"/>
                  </a:lnTo>
                  <a:lnTo>
                    <a:pt x="1894" y="4048"/>
                  </a:lnTo>
                  <a:close/>
                  <a:moveTo>
                    <a:pt x="191" y="0"/>
                  </a:moveTo>
                  <a:cubicBezTo>
                    <a:pt x="120" y="0"/>
                    <a:pt x="60" y="24"/>
                    <a:pt x="36" y="84"/>
                  </a:cubicBezTo>
                  <a:cubicBezTo>
                    <a:pt x="1" y="143"/>
                    <a:pt x="13" y="227"/>
                    <a:pt x="60" y="262"/>
                  </a:cubicBezTo>
                  <a:lnTo>
                    <a:pt x="822" y="1012"/>
                  </a:lnTo>
                  <a:lnTo>
                    <a:pt x="834" y="1024"/>
                  </a:lnTo>
                  <a:lnTo>
                    <a:pt x="846" y="1024"/>
                  </a:lnTo>
                  <a:cubicBezTo>
                    <a:pt x="870" y="1036"/>
                    <a:pt x="894" y="1060"/>
                    <a:pt x="906" y="1060"/>
                  </a:cubicBezTo>
                  <a:lnTo>
                    <a:pt x="1596" y="1358"/>
                  </a:lnTo>
                  <a:cubicBezTo>
                    <a:pt x="1549" y="1501"/>
                    <a:pt x="1501" y="1679"/>
                    <a:pt x="1489" y="1846"/>
                  </a:cubicBezTo>
                  <a:cubicBezTo>
                    <a:pt x="1406" y="2346"/>
                    <a:pt x="1763" y="2870"/>
                    <a:pt x="1870" y="3036"/>
                  </a:cubicBezTo>
                  <a:lnTo>
                    <a:pt x="1870" y="3763"/>
                  </a:lnTo>
                  <a:lnTo>
                    <a:pt x="1739" y="3763"/>
                  </a:lnTo>
                  <a:cubicBezTo>
                    <a:pt x="1656" y="3763"/>
                    <a:pt x="1572" y="3834"/>
                    <a:pt x="1572" y="3929"/>
                  </a:cubicBezTo>
                  <a:lnTo>
                    <a:pt x="1572" y="4763"/>
                  </a:lnTo>
                  <a:lnTo>
                    <a:pt x="1572" y="9966"/>
                  </a:lnTo>
                  <a:cubicBezTo>
                    <a:pt x="1572" y="10061"/>
                    <a:pt x="1656" y="10133"/>
                    <a:pt x="1739" y="10133"/>
                  </a:cubicBezTo>
                  <a:lnTo>
                    <a:pt x="4120" y="10133"/>
                  </a:lnTo>
                  <a:cubicBezTo>
                    <a:pt x="4216" y="10133"/>
                    <a:pt x="4287" y="10061"/>
                    <a:pt x="4287" y="9966"/>
                  </a:cubicBezTo>
                  <a:lnTo>
                    <a:pt x="4287" y="5942"/>
                  </a:lnTo>
                  <a:cubicBezTo>
                    <a:pt x="4287" y="5846"/>
                    <a:pt x="4216" y="5775"/>
                    <a:pt x="4120" y="5775"/>
                  </a:cubicBezTo>
                  <a:cubicBezTo>
                    <a:pt x="4037" y="5775"/>
                    <a:pt x="3954" y="5846"/>
                    <a:pt x="3954" y="5942"/>
                  </a:cubicBezTo>
                  <a:lnTo>
                    <a:pt x="3954" y="9811"/>
                  </a:lnTo>
                  <a:lnTo>
                    <a:pt x="1906" y="9811"/>
                  </a:lnTo>
                  <a:lnTo>
                    <a:pt x="1906" y="4930"/>
                  </a:lnTo>
                  <a:lnTo>
                    <a:pt x="3954" y="4930"/>
                  </a:lnTo>
                  <a:lnTo>
                    <a:pt x="3954" y="5191"/>
                  </a:lnTo>
                  <a:lnTo>
                    <a:pt x="3954" y="5370"/>
                  </a:lnTo>
                  <a:cubicBezTo>
                    <a:pt x="3954" y="5465"/>
                    <a:pt x="4037" y="5537"/>
                    <a:pt x="4120" y="5537"/>
                  </a:cubicBezTo>
                  <a:cubicBezTo>
                    <a:pt x="4216" y="5537"/>
                    <a:pt x="4287" y="5465"/>
                    <a:pt x="4287" y="5370"/>
                  </a:cubicBezTo>
                  <a:lnTo>
                    <a:pt x="4287" y="5191"/>
                  </a:lnTo>
                  <a:lnTo>
                    <a:pt x="4287" y="4715"/>
                  </a:lnTo>
                  <a:lnTo>
                    <a:pt x="4287" y="3882"/>
                  </a:lnTo>
                  <a:cubicBezTo>
                    <a:pt x="4287" y="3787"/>
                    <a:pt x="4216" y="3715"/>
                    <a:pt x="4120" y="3715"/>
                  </a:cubicBezTo>
                  <a:lnTo>
                    <a:pt x="4049" y="3715"/>
                  </a:lnTo>
                  <a:lnTo>
                    <a:pt x="4049" y="3298"/>
                  </a:lnTo>
                  <a:cubicBezTo>
                    <a:pt x="4323" y="3120"/>
                    <a:pt x="4466" y="2810"/>
                    <a:pt x="4549" y="2572"/>
                  </a:cubicBezTo>
                  <a:lnTo>
                    <a:pt x="5299" y="2882"/>
                  </a:lnTo>
                  <a:cubicBezTo>
                    <a:pt x="5359" y="2917"/>
                    <a:pt x="5406" y="2917"/>
                    <a:pt x="5466" y="2917"/>
                  </a:cubicBezTo>
                  <a:cubicBezTo>
                    <a:pt x="5525" y="2917"/>
                    <a:pt x="5561" y="2905"/>
                    <a:pt x="5621" y="2882"/>
                  </a:cubicBezTo>
                  <a:cubicBezTo>
                    <a:pt x="5728" y="2846"/>
                    <a:pt x="5823" y="2763"/>
                    <a:pt x="5859" y="2667"/>
                  </a:cubicBezTo>
                  <a:lnTo>
                    <a:pt x="5954" y="2453"/>
                  </a:lnTo>
                  <a:cubicBezTo>
                    <a:pt x="6002" y="2346"/>
                    <a:pt x="6002" y="2227"/>
                    <a:pt x="5954" y="2132"/>
                  </a:cubicBezTo>
                  <a:cubicBezTo>
                    <a:pt x="5906" y="2024"/>
                    <a:pt x="5835" y="1929"/>
                    <a:pt x="5728" y="1893"/>
                  </a:cubicBezTo>
                  <a:lnTo>
                    <a:pt x="4847" y="1512"/>
                  </a:lnTo>
                  <a:lnTo>
                    <a:pt x="4894" y="1370"/>
                  </a:lnTo>
                  <a:cubicBezTo>
                    <a:pt x="4930" y="1251"/>
                    <a:pt x="4906" y="1131"/>
                    <a:pt x="4835" y="1036"/>
                  </a:cubicBezTo>
                  <a:cubicBezTo>
                    <a:pt x="4775" y="941"/>
                    <a:pt x="4668" y="881"/>
                    <a:pt x="4573" y="846"/>
                  </a:cubicBezTo>
                  <a:lnTo>
                    <a:pt x="4549" y="846"/>
                  </a:lnTo>
                  <a:cubicBezTo>
                    <a:pt x="4513" y="840"/>
                    <a:pt x="4478" y="837"/>
                    <a:pt x="4442" y="837"/>
                  </a:cubicBezTo>
                  <a:cubicBezTo>
                    <a:pt x="4406" y="837"/>
                    <a:pt x="4370" y="840"/>
                    <a:pt x="4335" y="846"/>
                  </a:cubicBezTo>
                  <a:cubicBezTo>
                    <a:pt x="4275" y="727"/>
                    <a:pt x="4168" y="643"/>
                    <a:pt x="4037" y="608"/>
                  </a:cubicBezTo>
                  <a:lnTo>
                    <a:pt x="4013" y="608"/>
                  </a:lnTo>
                  <a:cubicBezTo>
                    <a:pt x="3977" y="602"/>
                    <a:pt x="3942" y="599"/>
                    <a:pt x="3907" y="599"/>
                  </a:cubicBezTo>
                  <a:cubicBezTo>
                    <a:pt x="3873" y="599"/>
                    <a:pt x="3841" y="602"/>
                    <a:pt x="3811" y="608"/>
                  </a:cubicBezTo>
                  <a:cubicBezTo>
                    <a:pt x="3811" y="596"/>
                    <a:pt x="3799" y="596"/>
                    <a:pt x="3799" y="584"/>
                  </a:cubicBezTo>
                  <a:cubicBezTo>
                    <a:pt x="3739" y="477"/>
                    <a:pt x="3632" y="417"/>
                    <a:pt x="3525" y="381"/>
                  </a:cubicBezTo>
                  <a:lnTo>
                    <a:pt x="3513" y="381"/>
                  </a:lnTo>
                  <a:cubicBezTo>
                    <a:pt x="3483" y="375"/>
                    <a:pt x="3454" y="372"/>
                    <a:pt x="3424" y="372"/>
                  </a:cubicBezTo>
                  <a:cubicBezTo>
                    <a:pt x="3394" y="372"/>
                    <a:pt x="3364" y="375"/>
                    <a:pt x="3335" y="381"/>
                  </a:cubicBezTo>
                  <a:cubicBezTo>
                    <a:pt x="3323" y="358"/>
                    <a:pt x="3299" y="322"/>
                    <a:pt x="3287" y="310"/>
                  </a:cubicBezTo>
                  <a:cubicBezTo>
                    <a:pt x="3227" y="203"/>
                    <a:pt x="3120" y="143"/>
                    <a:pt x="3025" y="119"/>
                  </a:cubicBezTo>
                  <a:lnTo>
                    <a:pt x="3001" y="119"/>
                  </a:lnTo>
                  <a:cubicBezTo>
                    <a:pt x="2964" y="108"/>
                    <a:pt x="2927" y="103"/>
                    <a:pt x="2892" y="103"/>
                  </a:cubicBezTo>
                  <a:cubicBezTo>
                    <a:pt x="2812" y="103"/>
                    <a:pt x="2737" y="130"/>
                    <a:pt x="2680" y="179"/>
                  </a:cubicBezTo>
                  <a:cubicBezTo>
                    <a:pt x="2573" y="238"/>
                    <a:pt x="2513" y="346"/>
                    <a:pt x="2489" y="441"/>
                  </a:cubicBezTo>
                  <a:lnTo>
                    <a:pt x="2453" y="548"/>
                  </a:lnTo>
                  <a:lnTo>
                    <a:pt x="1322" y="72"/>
                  </a:lnTo>
                  <a:lnTo>
                    <a:pt x="1263" y="72"/>
                  </a:ln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0891;p60">
              <a:extLst>
                <a:ext uri="{FF2B5EF4-FFF2-40B4-BE49-F238E27FC236}">
                  <a16:creationId xmlns:a16="http://schemas.microsoft.com/office/drawing/2014/main" id="{4ECDF027-9BAE-4081-B355-5245E758783C}"/>
                </a:ext>
              </a:extLst>
            </p:cNvPr>
            <p:cNvSpPr/>
            <p:nvPr/>
          </p:nvSpPr>
          <p:spPr>
            <a:xfrm>
              <a:off x="5352728" y="2121719"/>
              <a:ext cx="103503" cy="189501"/>
            </a:xfrm>
            <a:custGeom>
              <a:avLst/>
              <a:gdLst/>
              <a:ahLst/>
              <a:cxnLst/>
              <a:rect l="l" t="t" r="r" b="b"/>
              <a:pathLst>
                <a:path w="3252" h="5954" extrusionOk="0">
                  <a:moveTo>
                    <a:pt x="1073" y="322"/>
                  </a:moveTo>
                  <a:cubicBezTo>
                    <a:pt x="1132" y="322"/>
                    <a:pt x="1192" y="358"/>
                    <a:pt x="1192" y="441"/>
                  </a:cubicBezTo>
                  <a:lnTo>
                    <a:pt x="1192" y="513"/>
                  </a:lnTo>
                  <a:lnTo>
                    <a:pt x="1192" y="1060"/>
                  </a:lnTo>
                  <a:cubicBezTo>
                    <a:pt x="1192" y="1156"/>
                    <a:pt x="1263" y="1227"/>
                    <a:pt x="1358" y="1227"/>
                  </a:cubicBezTo>
                  <a:cubicBezTo>
                    <a:pt x="1442" y="1227"/>
                    <a:pt x="1525" y="1156"/>
                    <a:pt x="1525" y="1060"/>
                  </a:cubicBezTo>
                  <a:lnTo>
                    <a:pt x="1525" y="537"/>
                  </a:lnTo>
                  <a:cubicBezTo>
                    <a:pt x="1537" y="513"/>
                    <a:pt x="1584" y="477"/>
                    <a:pt x="1620" y="477"/>
                  </a:cubicBezTo>
                  <a:lnTo>
                    <a:pt x="1644" y="477"/>
                  </a:lnTo>
                  <a:cubicBezTo>
                    <a:pt x="1704" y="477"/>
                    <a:pt x="1763" y="525"/>
                    <a:pt x="1763" y="596"/>
                  </a:cubicBezTo>
                  <a:lnTo>
                    <a:pt x="1763" y="632"/>
                  </a:lnTo>
                  <a:lnTo>
                    <a:pt x="1763" y="1060"/>
                  </a:lnTo>
                  <a:cubicBezTo>
                    <a:pt x="1763" y="1156"/>
                    <a:pt x="1835" y="1227"/>
                    <a:pt x="1918" y="1227"/>
                  </a:cubicBezTo>
                  <a:cubicBezTo>
                    <a:pt x="2013" y="1227"/>
                    <a:pt x="2085" y="1156"/>
                    <a:pt x="2085" y="1060"/>
                  </a:cubicBezTo>
                  <a:lnTo>
                    <a:pt x="2085" y="656"/>
                  </a:lnTo>
                  <a:cubicBezTo>
                    <a:pt x="2096" y="620"/>
                    <a:pt x="2144" y="596"/>
                    <a:pt x="2192" y="596"/>
                  </a:cubicBezTo>
                  <a:lnTo>
                    <a:pt x="2204" y="596"/>
                  </a:lnTo>
                  <a:cubicBezTo>
                    <a:pt x="2263" y="596"/>
                    <a:pt x="2323" y="644"/>
                    <a:pt x="2323" y="715"/>
                  </a:cubicBezTo>
                  <a:lnTo>
                    <a:pt x="2323" y="822"/>
                  </a:lnTo>
                  <a:lnTo>
                    <a:pt x="2323" y="1156"/>
                  </a:lnTo>
                  <a:cubicBezTo>
                    <a:pt x="2323" y="1239"/>
                    <a:pt x="2394" y="1311"/>
                    <a:pt x="2489" y="1311"/>
                  </a:cubicBezTo>
                  <a:cubicBezTo>
                    <a:pt x="2573" y="1311"/>
                    <a:pt x="2656" y="1239"/>
                    <a:pt x="2656" y="1156"/>
                  </a:cubicBezTo>
                  <a:lnTo>
                    <a:pt x="2656" y="822"/>
                  </a:lnTo>
                  <a:cubicBezTo>
                    <a:pt x="2656" y="763"/>
                    <a:pt x="2692" y="703"/>
                    <a:pt x="2775" y="703"/>
                  </a:cubicBezTo>
                  <a:lnTo>
                    <a:pt x="2787" y="703"/>
                  </a:lnTo>
                  <a:cubicBezTo>
                    <a:pt x="2847" y="703"/>
                    <a:pt x="2906" y="751"/>
                    <a:pt x="2906" y="822"/>
                  </a:cubicBezTo>
                  <a:lnTo>
                    <a:pt x="2906" y="1584"/>
                  </a:lnTo>
                  <a:lnTo>
                    <a:pt x="2906" y="1596"/>
                  </a:lnTo>
                  <a:cubicBezTo>
                    <a:pt x="2894" y="1775"/>
                    <a:pt x="2882" y="2323"/>
                    <a:pt x="2597" y="2584"/>
                  </a:cubicBezTo>
                  <a:cubicBezTo>
                    <a:pt x="2561" y="2608"/>
                    <a:pt x="2537" y="2656"/>
                    <a:pt x="2537" y="2704"/>
                  </a:cubicBezTo>
                  <a:lnTo>
                    <a:pt x="2537" y="3204"/>
                  </a:lnTo>
                  <a:lnTo>
                    <a:pt x="989" y="3204"/>
                  </a:lnTo>
                  <a:lnTo>
                    <a:pt x="989" y="2846"/>
                  </a:lnTo>
                  <a:cubicBezTo>
                    <a:pt x="989" y="2799"/>
                    <a:pt x="953" y="2739"/>
                    <a:pt x="930" y="2715"/>
                  </a:cubicBezTo>
                  <a:cubicBezTo>
                    <a:pt x="775" y="2596"/>
                    <a:pt x="370" y="2227"/>
                    <a:pt x="346" y="1846"/>
                  </a:cubicBezTo>
                  <a:cubicBezTo>
                    <a:pt x="334" y="1596"/>
                    <a:pt x="311" y="1275"/>
                    <a:pt x="406" y="1191"/>
                  </a:cubicBezTo>
                  <a:cubicBezTo>
                    <a:pt x="441" y="1174"/>
                    <a:pt x="482" y="1163"/>
                    <a:pt x="539" y="1163"/>
                  </a:cubicBezTo>
                  <a:cubicBezTo>
                    <a:pt x="560" y="1163"/>
                    <a:pt x="583" y="1164"/>
                    <a:pt x="608" y="1168"/>
                  </a:cubicBezTo>
                  <a:lnTo>
                    <a:pt x="608" y="1394"/>
                  </a:lnTo>
                  <a:cubicBezTo>
                    <a:pt x="608" y="1477"/>
                    <a:pt x="692" y="1549"/>
                    <a:pt x="775" y="1549"/>
                  </a:cubicBezTo>
                  <a:cubicBezTo>
                    <a:pt x="870" y="1549"/>
                    <a:pt x="942" y="1477"/>
                    <a:pt x="942" y="1394"/>
                  </a:cubicBezTo>
                  <a:lnTo>
                    <a:pt x="942" y="441"/>
                  </a:lnTo>
                  <a:cubicBezTo>
                    <a:pt x="942" y="382"/>
                    <a:pt x="989" y="322"/>
                    <a:pt x="1061" y="322"/>
                  </a:cubicBezTo>
                  <a:close/>
                  <a:moveTo>
                    <a:pt x="2799" y="3537"/>
                  </a:moveTo>
                  <a:lnTo>
                    <a:pt x="2799" y="4037"/>
                  </a:lnTo>
                  <a:lnTo>
                    <a:pt x="751" y="4037"/>
                  </a:lnTo>
                  <a:lnTo>
                    <a:pt x="751" y="3537"/>
                  </a:lnTo>
                  <a:close/>
                  <a:moveTo>
                    <a:pt x="2799" y="4347"/>
                  </a:moveTo>
                  <a:lnTo>
                    <a:pt x="2799" y="5632"/>
                  </a:lnTo>
                  <a:lnTo>
                    <a:pt x="751" y="5632"/>
                  </a:lnTo>
                  <a:lnTo>
                    <a:pt x="751" y="4347"/>
                  </a:lnTo>
                  <a:close/>
                  <a:moveTo>
                    <a:pt x="1073" y="1"/>
                  </a:moveTo>
                  <a:cubicBezTo>
                    <a:pt x="834" y="1"/>
                    <a:pt x="644" y="203"/>
                    <a:pt x="644" y="429"/>
                  </a:cubicBezTo>
                  <a:lnTo>
                    <a:pt x="644" y="846"/>
                  </a:lnTo>
                  <a:cubicBezTo>
                    <a:pt x="622" y="845"/>
                    <a:pt x="600" y="844"/>
                    <a:pt x="579" y="844"/>
                  </a:cubicBezTo>
                  <a:cubicBezTo>
                    <a:pt x="433" y="844"/>
                    <a:pt x="321" y="880"/>
                    <a:pt x="227" y="953"/>
                  </a:cubicBezTo>
                  <a:cubicBezTo>
                    <a:pt x="1" y="1144"/>
                    <a:pt x="13" y="1525"/>
                    <a:pt x="49" y="1882"/>
                  </a:cubicBezTo>
                  <a:cubicBezTo>
                    <a:pt x="84" y="2370"/>
                    <a:pt x="525" y="2787"/>
                    <a:pt x="692" y="2930"/>
                  </a:cubicBezTo>
                  <a:lnTo>
                    <a:pt x="692" y="3216"/>
                  </a:lnTo>
                  <a:lnTo>
                    <a:pt x="596" y="3216"/>
                  </a:lnTo>
                  <a:cubicBezTo>
                    <a:pt x="513" y="3216"/>
                    <a:pt x="441" y="3287"/>
                    <a:pt x="441" y="3382"/>
                  </a:cubicBezTo>
                  <a:lnTo>
                    <a:pt x="441" y="4216"/>
                  </a:lnTo>
                  <a:lnTo>
                    <a:pt x="441" y="5799"/>
                  </a:lnTo>
                  <a:cubicBezTo>
                    <a:pt x="441" y="5882"/>
                    <a:pt x="513" y="5954"/>
                    <a:pt x="596" y="5954"/>
                  </a:cubicBezTo>
                  <a:lnTo>
                    <a:pt x="2978" y="5954"/>
                  </a:lnTo>
                  <a:cubicBezTo>
                    <a:pt x="3073" y="5954"/>
                    <a:pt x="3144" y="5882"/>
                    <a:pt x="3144" y="5799"/>
                  </a:cubicBezTo>
                  <a:lnTo>
                    <a:pt x="3144" y="4204"/>
                  </a:lnTo>
                  <a:lnTo>
                    <a:pt x="3144" y="3370"/>
                  </a:lnTo>
                  <a:cubicBezTo>
                    <a:pt x="3144" y="3275"/>
                    <a:pt x="3073" y="3204"/>
                    <a:pt x="2978" y="3204"/>
                  </a:cubicBezTo>
                  <a:lnTo>
                    <a:pt x="2882" y="3204"/>
                  </a:lnTo>
                  <a:lnTo>
                    <a:pt x="2882" y="2763"/>
                  </a:lnTo>
                  <a:cubicBezTo>
                    <a:pt x="3251" y="2370"/>
                    <a:pt x="3204" y="1644"/>
                    <a:pt x="3204" y="1549"/>
                  </a:cubicBezTo>
                  <a:lnTo>
                    <a:pt x="3204" y="810"/>
                  </a:lnTo>
                  <a:cubicBezTo>
                    <a:pt x="3204" y="572"/>
                    <a:pt x="3013" y="382"/>
                    <a:pt x="2775" y="382"/>
                  </a:cubicBezTo>
                  <a:lnTo>
                    <a:pt x="2763" y="382"/>
                  </a:lnTo>
                  <a:cubicBezTo>
                    <a:pt x="2680" y="382"/>
                    <a:pt x="2608" y="394"/>
                    <a:pt x="2549" y="441"/>
                  </a:cubicBezTo>
                  <a:cubicBezTo>
                    <a:pt x="2477" y="334"/>
                    <a:pt x="2335" y="275"/>
                    <a:pt x="2204" y="275"/>
                  </a:cubicBezTo>
                  <a:lnTo>
                    <a:pt x="2192" y="275"/>
                  </a:lnTo>
                  <a:cubicBezTo>
                    <a:pt x="2120" y="275"/>
                    <a:pt x="2049" y="287"/>
                    <a:pt x="1989" y="322"/>
                  </a:cubicBezTo>
                  <a:cubicBezTo>
                    <a:pt x="1906" y="227"/>
                    <a:pt x="1787" y="168"/>
                    <a:pt x="1656" y="168"/>
                  </a:cubicBezTo>
                  <a:lnTo>
                    <a:pt x="1644" y="168"/>
                  </a:lnTo>
                  <a:cubicBezTo>
                    <a:pt x="1584" y="168"/>
                    <a:pt x="1525" y="179"/>
                    <a:pt x="1465" y="203"/>
                  </a:cubicBezTo>
                  <a:cubicBezTo>
                    <a:pt x="1394" y="84"/>
                    <a:pt x="1251" y="1"/>
                    <a:pt x="10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" name="مربع نص 194">
            <a:extLst>
              <a:ext uri="{FF2B5EF4-FFF2-40B4-BE49-F238E27FC236}">
                <a16:creationId xmlns:a16="http://schemas.microsoft.com/office/drawing/2014/main" id="{7D686D36-AE46-4514-80C7-1F1F2D144BB8}"/>
              </a:ext>
            </a:extLst>
          </p:cNvPr>
          <p:cNvSpPr txBox="1"/>
          <p:nvPr/>
        </p:nvSpPr>
        <p:spPr>
          <a:xfrm>
            <a:off x="8191232" y="109793"/>
            <a:ext cx="841259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" sz="6600" dirty="0">
                <a:solidFill>
                  <a:schemeClr val="bg1"/>
                </a:solidFill>
                <a:latin typeface="Share Tech" panose="020B0604020202020204" charset="0"/>
              </a:rPr>
              <a:t>4</a:t>
            </a:r>
            <a:endParaRPr lang="ar-SA" sz="6600" dirty="0">
              <a:solidFill>
                <a:schemeClr val="bg1"/>
              </a:solidFill>
            </a:endParaRPr>
          </a:p>
        </p:txBody>
      </p:sp>
      <p:sp>
        <p:nvSpPr>
          <p:cNvPr id="196" name="مربع نص 195">
            <a:extLst>
              <a:ext uri="{FF2B5EF4-FFF2-40B4-BE49-F238E27FC236}">
                <a16:creationId xmlns:a16="http://schemas.microsoft.com/office/drawing/2014/main" id="{95CC95D1-6A18-4F10-AE3F-47D58F334F37}"/>
              </a:ext>
            </a:extLst>
          </p:cNvPr>
          <p:cNvSpPr txBox="1"/>
          <p:nvPr/>
        </p:nvSpPr>
        <p:spPr>
          <a:xfrm>
            <a:off x="6160955" y="635503"/>
            <a:ext cx="6028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sz="28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7" name="مربع نص 196">
            <a:extLst>
              <a:ext uri="{FF2B5EF4-FFF2-40B4-BE49-F238E27FC236}">
                <a16:creationId xmlns:a16="http://schemas.microsoft.com/office/drawing/2014/main" id="{3D7D5BA1-7C1D-436D-AD01-782D971598A0}"/>
              </a:ext>
            </a:extLst>
          </p:cNvPr>
          <p:cNvSpPr txBox="1"/>
          <p:nvPr/>
        </p:nvSpPr>
        <p:spPr>
          <a:xfrm>
            <a:off x="4009431" y="2732164"/>
            <a:ext cx="6028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sz="18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8" name="مربع نص 197">
            <a:extLst>
              <a:ext uri="{FF2B5EF4-FFF2-40B4-BE49-F238E27FC236}">
                <a16:creationId xmlns:a16="http://schemas.microsoft.com/office/drawing/2014/main" id="{47A55B7F-2DBF-429E-9719-A62FB420997E}"/>
              </a:ext>
            </a:extLst>
          </p:cNvPr>
          <p:cNvSpPr txBox="1"/>
          <p:nvPr/>
        </p:nvSpPr>
        <p:spPr>
          <a:xfrm>
            <a:off x="1756986" y="2727502"/>
            <a:ext cx="6028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sz="18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00" name="مربع نص 199">
            <a:extLst>
              <a:ext uri="{FF2B5EF4-FFF2-40B4-BE49-F238E27FC236}">
                <a16:creationId xmlns:a16="http://schemas.microsoft.com/office/drawing/2014/main" id="{94756149-E026-4A0D-992C-A2B628154D1D}"/>
              </a:ext>
            </a:extLst>
          </p:cNvPr>
          <p:cNvSpPr txBox="1"/>
          <p:nvPr/>
        </p:nvSpPr>
        <p:spPr>
          <a:xfrm>
            <a:off x="3506582" y="3564297"/>
            <a:ext cx="35124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01" name="مربع نص 200">
            <a:extLst>
              <a:ext uri="{FF2B5EF4-FFF2-40B4-BE49-F238E27FC236}">
                <a16:creationId xmlns:a16="http://schemas.microsoft.com/office/drawing/2014/main" id="{6CEAF3BD-9F56-4D67-ACD2-713D2A510C77}"/>
              </a:ext>
            </a:extLst>
          </p:cNvPr>
          <p:cNvSpPr txBox="1"/>
          <p:nvPr/>
        </p:nvSpPr>
        <p:spPr>
          <a:xfrm>
            <a:off x="7112262" y="3984698"/>
            <a:ext cx="35124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02" name="مربع نص 201">
            <a:extLst>
              <a:ext uri="{FF2B5EF4-FFF2-40B4-BE49-F238E27FC236}">
                <a16:creationId xmlns:a16="http://schemas.microsoft.com/office/drawing/2014/main" id="{81504F04-DDDD-4E8A-A25E-92AA727E820C}"/>
              </a:ext>
            </a:extLst>
          </p:cNvPr>
          <p:cNvSpPr txBox="1"/>
          <p:nvPr/>
        </p:nvSpPr>
        <p:spPr>
          <a:xfrm>
            <a:off x="1826198" y="3559919"/>
            <a:ext cx="38046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2" name="مربع نص 71">
            <a:extLst>
              <a:ext uri="{FF2B5EF4-FFF2-40B4-BE49-F238E27FC236}">
                <a16:creationId xmlns:a16="http://schemas.microsoft.com/office/drawing/2014/main" id="{62B18822-4F0F-419D-9A84-B57C9D83F315}"/>
              </a:ext>
            </a:extLst>
          </p:cNvPr>
          <p:cNvSpPr txBox="1"/>
          <p:nvPr/>
        </p:nvSpPr>
        <p:spPr>
          <a:xfrm>
            <a:off x="576220" y="3984698"/>
            <a:ext cx="38046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Ai</a:t>
            </a:r>
            <a:endParaRPr lang="ar-SA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64FA8EA0-DF45-4F04-91E8-32EB5970684B}"/>
              </a:ext>
            </a:extLst>
          </p:cNvPr>
          <p:cNvGrpSpPr/>
          <p:nvPr/>
        </p:nvGrpSpPr>
        <p:grpSpPr>
          <a:xfrm>
            <a:off x="3011124" y="4725286"/>
            <a:ext cx="1407568" cy="310363"/>
            <a:chOff x="751091" y="4725287"/>
            <a:chExt cx="1407568" cy="310363"/>
          </a:xfrm>
        </p:grpSpPr>
        <p:sp>
          <p:nvSpPr>
            <p:cNvPr id="105" name="Google Shape;475;p27">
              <a:extLst>
                <a:ext uri="{FF2B5EF4-FFF2-40B4-BE49-F238E27FC236}">
                  <a16:creationId xmlns:a16="http://schemas.microsoft.com/office/drawing/2014/main" id="{CB9A4D19-0845-4A33-B5B5-B2555240BE19}"/>
                </a:ext>
              </a:extLst>
            </p:cNvPr>
            <p:cNvSpPr txBox="1">
              <a:spLocks/>
            </p:cNvSpPr>
            <p:nvPr/>
          </p:nvSpPr>
          <p:spPr>
            <a:xfrm>
              <a:off x="751091" y="4725287"/>
              <a:ext cx="1212536" cy="310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400" b="0" i="0" u="none" strike="noStrike" cap="none">
                  <a:solidFill>
                    <a:schemeClr val="lt1"/>
                  </a:solidFill>
                  <a:latin typeface="Maven Pro"/>
                  <a:ea typeface="Maven Pro"/>
                  <a:cs typeface="Maven Pro"/>
                  <a:sym typeface="Maven Pro"/>
                </a:defRPr>
              </a:lvl1pPr>
              <a:lvl2pPr marL="914400" marR="0" lvl="1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2pPr>
              <a:lvl3pPr marL="1371600" marR="0" lvl="2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3pPr>
              <a:lvl4pPr marL="1828800" marR="0" lvl="3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4pPr>
              <a:lvl5pPr marL="2286000" marR="0" lvl="4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5pPr>
              <a:lvl6pPr marL="2743200" marR="0" lvl="5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6pPr>
              <a:lvl7pPr marL="3200400" marR="0" lvl="6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7pPr>
              <a:lvl8pPr marL="3657600" marR="0" lvl="7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8pPr>
              <a:lvl9pPr marL="4114800" marR="0" lvl="8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9pPr>
            </a:lstStyle>
            <a:p>
              <a:pPr marL="0" indent="0" algn="r"/>
              <a:r>
                <a:rPr lang="en-US" sz="11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WjoodAlsulami</a:t>
              </a:r>
            </a:p>
          </p:txBody>
        </p:sp>
        <p:sp>
          <p:nvSpPr>
            <p:cNvPr id="106" name="Google Shape;1378;p47">
              <a:extLst>
                <a:ext uri="{FF2B5EF4-FFF2-40B4-BE49-F238E27FC236}">
                  <a16:creationId xmlns:a16="http://schemas.microsoft.com/office/drawing/2014/main" id="{7CFFDE9E-4DC7-422D-8F66-093D80E82D2F}"/>
                </a:ext>
              </a:extLst>
            </p:cNvPr>
            <p:cNvSpPr/>
            <p:nvPr/>
          </p:nvSpPr>
          <p:spPr>
            <a:xfrm>
              <a:off x="1930392" y="4819460"/>
              <a:ext cx="228267" cy="165926"/>
            </a:xfrm>
            <a:custGeom>
              <a:avLst/>
              <a:gdLst/>
              <a:ahLst/>
              <a:cxnLst/>
              <a:rect l="l" t="t" r="r" b="b"/>
              <a:pathLst>
                <a:path w="7144" h="5835" extrusionOk="0">
                  <a:moveTo>
                    <a:pt x="4620" y="0"/>
                  </a:moveTo>
                  <a:cubicBezTo>
                    <a:pt x="3727" y="0"/>
                    <a:pt x="2977" y="691"/>
                    <a:pt x="2905" y="1572"/>
                  </a:cubicBezTo>
                  <a:cubicBezTo>
                    <a:pt x="2727" y="1548"/>
                    <a:pt x="2358" y="1441"/>
                    <a:pt x="2262" y="1405"/>
                  </a:cubicBezTo>
                  <a:cubicBezTo>
                    <a:pt x="1643" y="1203"/>
                    <a:pt x="1072" y="810"/>
                    <a:pt x="631" y="322"/>
                  </a:cubicBezTo>
                  <a:cubicBezTo>
                    <a:pt x="596" y="298"/>
                    <a:pt x="572" y="274"/>
                    <a:pt x="524" y="262"/>
                  </a:cubicBezTo>
                  <a:cubicBezTo>
                    <a:pt x="517" y="261"/>
                    <a:pt x="509" y="260"/>
                    <a:pt x="501" y="260"/>
                  </a:cubicBezTo>
                  <a:cubicBezTo>
                    <a:pt x="436" y="260"/>
                    <a:pt x="367" y="304"/>
                    <a:pt x="346" y="357"/>
                  </a:cubicBezTo>
                  <a:cubicBezTo>
                    <a:pt x="238" y="572"/>
                    <a:pt x="179" y="810"/>
                    <a:pt x="179" y="1048"/>
                  </a:cubicBezTo>
                  <a:cubicBezTo>
                    <a:pt x="179" y="1393"/>
                    <a:pt x="286" y="1727"/>
                    <a:pt x="476" y="1977"/>
                  </a:cubicBezTo>
                  <a:cubicBezTo>
                    <a:pt x="466" y="1975"/>
                    <a:pt x="456" y="1974"/>
                    <a:pt x="446" y="1974"/>
                  </a:cubicBezTo>
                  <a:cubicBezTo>
                    <a:pt x="397" y="1974"/>
                    <a:pt x="349" y="1997"/>
                    <a:pt x="310" y="2036"/>
                  </a:cubicBezTo>
                  <a:cubicBezTo>
                    <a:pt x="286" y="2060"/>
                    <a:pt x="286" y="2108"/>
                    <a:pt x="274" y="2143"/>
                  </a:cubicBezTo>
                  <a:lnTo>
                    <a:pt x="274" y="2203"/>
                  </a:lnTo>
                  <a:cubicBezTo>
                    <a:pt x="274" y="2655"/>
                    <a:pt x="476" y="3072"/>
                    <a:pt x="822" y="3358"/>
                  </a:cubicBezTo>
                  <a:cubicBezTo>
                    <a:pt x="786" y="3370"/>
                    <a:pt x="774" y="3405"/>
                    <a:pt x="762" y="3417"/>
                  </a:cubicBezTo>
                  <a:cubicBezTo>
                    <a:pt x="750" y="3465"/>
                    <a:pt x="727" y="3513"/>
                    <a:pt x="750" y="3548"/>
                  </a:cubicBezTo>
                  <a:cubicBezTo>
                    <a:pt x="893" y="4024"/>
                    <a:pt x="1262" y="4405"/>
                    <a:pt x="1727" y="4548"/>
                  </a:cubicBezTo>
                  <a:cubicBezTo>
                    <a:pt x="1310" y="4798"/>
                    <a:pt x="834" y="4941"/>
                    <a:pt x="334" y="4941"/>
                  </a:cubicBezTo>
                  <a:lnTo>
                    <a:pt x="191" y="4941"/>
                  </a:lnTo>
                  <a:cubicBezTo>
                    <a:pt x="107" y="4941"/>
                    <a:pt x="36" y="5001"/>
                    <a:pt x="12" y="5084"/>
                  </a:cubicBezTo>
                  <a:cubicBezTo>
                    <a:pt x="0" y="5156"/>
                    <a:pt x="48" y="5239"/>
                    <a:pt x="107" y="5263"/>
                  </a:cubicBezTo>
                  <a:cubicBezTo>
                    <a:pt x="727" y="5632"/>
                    <a:pt x="1465" y="5834"/>
                    <a:pt x="2191" y="5834"/>
                  </a:cubicBezTo>
                  <a:cubicBezTo>
                    <a:pt x="3072" y="5834"/>
                    <a:pt x="3905" y="5560"/>
                    <a:pt x="4596" y="5060"/>
                  </a:cubicBezTo>
                  <a:cubicBezTo>
                    <a:pt x="4691" y="5001"/>
                    <a:pt x="4691" y="4858"/>
                    <a:pt x="4620" y="4786"/>
                  </a:cubicBezTo>
                  <a:cubicBezTo>
                    <a:pt x="4587" y="4754"/>
                    <a:pt x="4544" y="4735"/>
                    <a:pt x="4499" y="4735"/>
                  </a:cubicBezTo>
                  <a:cubicBezTo>
                    <a:pt x="4463" y="4735"/>
                    <a:pt x="4426" y="4748"/>
                    <a:pt x="4394" y="4775"/>
                  </a:cubicBezTo>
                  <a:cubicBezTo>
                    <a:pt x="3763" y="5215"/>
                    <a:pt x="3013" y="5489"/>
                    <a:pt x="2191" y="5489"/>
                  </a:cubicBezTo>
                  <a:cubicBezTo>
                    <a:pt x="1727" y="5489"/>
                    <a:pt x="1262" y="5394"/>
                    <a:pt x="846" y="5239"/>
                  </a:cubicBezTo>
                  <a:cubicBezTo>
                    <a:pt x="1369" y="5144"/>
                    <a:pt x="1846" y="4917"/>
                    <a:pt x="2262" y="4584"/>
                  </a:cubicBezTo>
                  <a:cubicBezTo>
                    <a:pt x="2310" y="4536"/>
                    <a:pt x="2334" y="4477"/>
                    <a:pt x="2322" y="4417"/>
                  </a:cubicBezTo>
                  <a:cubicBezTo>
                    <a:pt x="2310" y="4346"/>
                    <a:pt x="2239" y="4286"/>
                    <a:pt x="2155" y="4286"/>
                  </a:cubicBezTo>
                  <a:cubicBezTo>
                    <a:pt x="1739" y="4263"/>
                    <a:pt x="1369" y="4048"/>
                    <a:pt x="1167" y="3691"/>
                  </a:cubicBezTo>
                  <a:cubicBezTo>
                    <a:pt x="1250" y="3691"/>
                    <a:pt x="1358" y="3667"/>
                    <a:pt x="1441" y="3643"/>
                  </a:cubicBezTo>
                  <a:cubicBezTo>
                    <a:pt x="1524" y="3632"/>
                    <a:pt x="1584" y="3572"/>
                    <a:pt x="1584" y="3489"/>
                  </a:cubicBezTo>
                  <a:cubicBezTo>
                    <a:pt x="1596" y="3405"/>
                    <a:pt x="1536" y="3334"/>
                    <a:pt x="1441" y="3298"/>
                  </a:cubicBezTo>
                  <a:cubicBezTo>
                    <a:pt x="1000" y="3191"/>
                    <a:pt x="667" y="2822"/>
                    <a:pt x="596" y="2381"/>
                  </a:cubicBezTo>
                  <a:lnTo>
                    <a:pt x="596" y="2381"/>
                  </a:lnTo>
                  <a:cubicBezTo>
                    <a:pt x="727" y="2405"/>
                    <a:pt x="869" y="2417"/>
                    <a:pt x="1000" y="2417"/>
                  </a:cubicBezTo>
                  <a:cubicBezTo>
                    <a:pt x="1084" y="2417"/>
                    <a:pt x="1143" y="2358"/>
                    <a:pt x="1167" y="2274"/>
                  </a:cubicBezTo>
                  <a:cubicBezTo>
                    <a:pt x="1179" y="2203"/>
                    <a:pt x="1131" y="2143"/>
                    <a:pt x="1072" y="2108"/>
                  </a:cubicBezTo>
                  <a:cubicBezTo>
                    <a:pt x="703" y="1881"/>
                    <a:pt x="476" y="1488"/>
                    <a:pt x="476" y="1048"/>
                  </a:cubicBezTo>
                  <a:cubicBezTo>
                    <a:pt x="476" y="953"/>
                    <a:pt x="488" y="846"/>
                    <a:pt x="524" y="738"/>
                  </a:cubicBezTo>
                  <a:cubicBezTo>
                    <a:pt x="965" y="1191"/>
                    <a:pt x="1524" y="1524"/>
                    <a:pt x="2120" y="1727"/>
                  </a:cubicBezTo>
                  <a:cubicBezTo>
                    <a:pt x="2120" y="1727"/>
                    <a:pt x="2715" y="1905"/>
                    <a:pt x="2929" y="1917"/>
                  </a:cubicBezTo>
                  <a:lnTo>
                    <a:pt x="3024" y="1917"/>
                  </a:lnTo>
                  <a:cubicBezTo>
                    <a:pt x="3096" y="1917"/>
                    <a:pt x="3167" y="1869"/>
                    <a:pt x="3191" y="1798"/>
                  </a:cubicBezTo>
                  <a:cubicBezTo>
                    <a:pt x="3203" y="1786"/>
                    <a:pt x="3203" y="1750"/>
                    <a:pt x="3203" y="1738"/>
                  </a:cubicBezTo>
                  <a:lnTo>
                    <a:pt x="3203" y="1703"/>
                  </a:lnTo>
                  <a:cubicBezTo>
                    <a:pt x="3203" y="953"/>
                    <a:pt x="3810" y="334"/>
                    <a:pt x="4572" y="334"/>
                  </a:cubicBezTo>
                  <a:cubicBezTo>
                    <a:pt x="4941" y="334"/>
                    <a:pt x="5287" y="488"/>
                    <a:pt x="5549" y="750"/>
                  </a:cubicBezTo>
                  <a:cubicBezTo>
                    <a:pt x="5585" y="787"/>
                    <a:pt x="5621" y="802"/>
                    <a:pt x="5663" y="802"/>
                  </a:cubicBezTo>
                  <a:cubicBezTo>
                    <a:pt x="5676" y="802"/>
                    <a:pt x="5689" y="801"/>
                    <a:pt x="5703" y="798"/>
                  </a:cubicBezTo>
                  <a:cubicBezTo>
                    <a:pt x="5882" y="762"/>
                    <a:pt x="6049" y="738"/>
                    <a:pt x="6203" y="679"/>
                  </a:cubicBezTo>
                  <a:lnTo>
                    <a:pt x="6203" y="679"/>
                  </a:lnTo>
                  <a:cubicBezTo>
                    <a:pt x="6120" y="762"/>
                    <a:pt x="6013" y="857"/>
                    <a:pt x="5894" y="917"/>
                  </a:cubicBezTo>
                  <a:cubicBezTo>
                    <a:pt x="5822" y="965"/>
                    <a:pt x="5787" y="1048"/>
                    <a:pt x="5822" y="1143"/>
                  </a:cubicBezTo>
                  <a:cubicBezTo>
                    <a:pt x="5846" y="1203"/>
                    <a:pt x="5930" y="1250"/>
                    <a:pt x="6001" y="1250"/>
                  </a:cubicBezTo>
                  <a:cubicBezTo>
                    <a:pt x="6144" y="1227"/>
                    <a:pt x="6287" y="1215"/>
                    <a:pt x="6418" y="1167"/>
                  </a:cubicBezTo>
                  <a:lnTo>
                    <a:pt x="6418" y="1167"/>
                  </a:lnTo>
                  <a:cubicBezTo>
                    <a:pt x="6299" y="1286"/>
                    <a:pt x="6168" y="1405"/>
                    <a:pt x="6013" y="1512"/>
                  </a:cubicBezTo>
                  <a:cubicBezTo>
                    <a:pt x="5965" y="1548"/>
                    <a:pt x="5941" y="1608"/>
                    <a:pt x="5941" y="1655"/>
                  </a:cubicBezTo>
                  <a:lnTo>
                    <a:pt x="5941" y="1679"/>
                  </a:lnTo>
                  <a:lnTo>
                    <a:pt x="5941" y="1703"/>
                  </a:lnTo>
                  <a:lnTo>
                    <a:pt x="5941" y="1727"/>
                  </a:lnTo>
                  <a:cubicBezTo>
                    <a:pt x="5941" y="2691"/>
                    <a:pt x="5572" y="3572"/>
                    <a:pt x="4977" y="4227"/>
                  </a:cubicBezTo>
                  <a:cubicBezTo>
                    <a:pt x="4918" y="4298"/>
                    <a:pt x="4918" y="4405"/>
                    <a:pt x="4977" y="4465"/>
                  </a:cubicBezTo>
                  <a:cubicBezTo>
                    <a:pt x="5011" y="4499"/>
                    <a:pt x="5053" y="4514"/>
                    <a:pt x="5096" y="4514"/>
                  </a:cubicBezTo>
                  <a:cubicBezTo>
                    <a:pt x="5143" y="4514"/>
                    <a:pt x="5190" y="4496"/>
                    <a:pt x="5227" y="4465"/>
                  </a:cubicBezTo>
                  <a:cubicBezTo>
                    <a:pt x="5894" y="3715"/>
                    <a:pt x="6263" y="2762"/>
                    <a:pt x="6287" y="1750"/>
                  </a:cubicBezTo>
                  <a:cubicBezTo>
                    <a:pt x="6596" y="1524"/>
                    <a:pt x="6846" y="1250"/>
                    <a:pt x="7061" y="917"/>
                  </a:cubicBezTo>
                  <a:cubicBezTo>
                    <a:pt x="7144" y="857"/>
                    <a:pt x="7132" y="750"/>
                    <a:pt x="7061" y="715"/>
                  </a:cubicBezTo>
                  <a:cubicBezTo>
                    <a:pt x="7029" y="683"/>
                    <a:pt x="6987" y="667"/>
                    <a:pt x="6937" y="667"/>
                  </a:cubicBezTo>
                  <a:cubicBezTo>
                    <a:pt x="6912" y="667"/>
                    <a:pt x="6886" y="671"/>
                    <a:pt x="6858" y="679"/>
                  </a:cubicBezTo>
                  <a:cubicBezTo>
                    <a:pt x="6775" y="726"/>
                    <a:pt x="6680" y="750"/>
                    <a:pt x="6596" y="786"/>
                  </a:cubicBezTo>
                  <a:cubicBezTo>
                    <a:pt x="6680" y="667"/>
                    <a:pt x="6763" y="512"/>
                    <a:pt x="6823" y="369"/>
                  </a:cubicBezTo>
                  <a:cubicBezTo>
                    <a:pt x="6834" y="310"/>
                    <a:pt x="6834" y="238"/>
                    <a:pt x="6787" y="191"/>
                  </a:cubicBezTo>
                  <a:cubicBezTo>
                    <a:pt x="6750" y="153"/>
                    <a:pt x="6703" y="135"/>
                    <a:pt x="6659" y="135"/>
                  </a:cubicBezTo>
                  <a:cubicBezTo>
                    <a:pt x="6632" y="135"/>
                    <a:pt x="6607" y="142"/>
                    <a:pt x="6584" y="155"/>
                  </a:cubicBezTo>
                  <a:cubicBezTo>
                    <a:pt x="6322" y="310"/>
                    <a:pt x="6061" y="393"/>
                    <a:pt x="5775" y="441"/>
                  </a:cubicBezTo>
                  <a:cubicBezTo>
                    <a:pt x="5465" y="143"/>
                    <a:pt x="5048" y="0"/>
                    <a:pt x="46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8A1AEF27-02D1-4830-B5CC-EAAC17E6CDC6}"/>
              </a:ext>
            </a:extLst>
          </p:cNvPr>
          <p:cNvGrpSpPr/>
          <p:nvPr/>
        </p:nvGrpSpPr>
        <p:grpSpPr>
          <a:xfrm>
            <a:off x="592684" y="4725286"/>
            <a:ext cx="1686645" cy="310363"/>
            <a:chOff x="2828988" y="4725287"/>
            <a:chExt cx="1686645" cy="310363"/>
          </a:xfrm>
        </p:grpSpPr>
        <p:sp>
          <p:nvSpPr>
            <p:cNvPr id="75" name="Google Shape;475;p27">
              <a:extLst>
                <a:ext uri="{FF2B5EF4-FFF2-40B4-BE49-F238E27FC236}">
                  <a16:creationId xmlns:a16="http://schemas.microsoft.com/office/drawing/2014/main" id="{6EBBA2A3-DF24-40C9-9B59-A3446A4B6C40}"/>
                </a:ext>
              </a:extLst>
            </p:cNvPr>
            <p:cNvSpPr txBox="1">
              <a:spLocks/>
            </p:cNvSpPr>
            <p:nvPr/>
          </p:nvSpPr>
          <p:spPr>
            <a:xfrm>
              <a:off x="3909365" y="4725287"/>
              <a:ext cx="606268" cy="310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400" b="0" i="0" u="none" strike="noStrike" cap="none">
                  <a:solidFill>
                    <a:schemeClr val="lt1"/>
                  </a:solidFill>
                  <a:latin typeface="Maven Pro"/>
                  <a:ea typeface="Maven Pro"/>
                  <a:cs typeface="Maven Pro"/>
                  <a:sym typeface="Maven Pro"/>
                </a:defRPr>
              </a:lvl1pPr>
              <a:lvl2pPr marL="914400" marR="0" lvl="1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2pPr>
              <a:lvl3pPr marL="1371600" marR="0" lvl="2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3pPr>
              <a:lvl4pPr marL="1828800" marR="0" lvl="3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4pPr>
              <a:lvl5pPr marL="2286000" marR="0" lvl="4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5pPr>
              <a:lvl6pPr marL="2743200" marR="0" lvl="5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6pPr>
              <a:lvl7pPr marL="3200400" marR="0" lvl="6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7pPr>
              <a:lvl8pPr marL="3657600" marR="0" lvl="7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8pPr>
              <a:lvl9pPr marL="4114800" marR="0" lvl="8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9pPr>
            </a:lstStyle>
            <a:p>
              <a:pPr marL="0" indent="0" algn="r"/>
              <a:r>
                <a:rPr lang="ar-SA" sz="11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المصدر:</a:t>
              </a:r>
              <a:endParaRPr lang="en-US" sz="11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03" name="Google Shape;475;p27">
              <a:extLst>
                <a:ext uri="{FF2B5EF4-FFF2-40B4-BE49-F238E27FC236}">
                  <a16:creationId xmlns:a16="http://schemas.microsoft.com/office/drawing/2014/main" id="{98A8813A-831B-4214-9C47-FA0225313451}"/>
                </a:ext>
              </a:extLst>
            </p:cNvPr>
            <p:cNvSpPr txBox="1">
              <a:spLocks/>
            </p:cNvSpPr>
            <p:nvPr/>
          </p:nvSpPr>
          <p:spPr>
            <a:xfrm>
              <a:off x="2828988" y="4725287"/>
              <a:ext cx="1212536" cy="310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400" b="0" i="0" u="none" strike="noStrike" cap="none">
                  <a:solidFill>
                    <a:schemeClr val="lt1"/>
                  </a:solidFill>
                  <a:latin typeface="Maven Pro"/>
                  <a:ea typeface="Maven Pro"/>
                  <a:cs typeface="Maven Pro"/>
                  <a:sym typeface="Maven Pro"/>
                </a:defRPr>
              </a:lvl1pPr>
              <a:lvl2pPr marL="914400" marR="0" lvl="1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2pPr>
              <a:lvl3pPr marL="1371600" marR="0" lvl="2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3pPr>
              <a:lvl4pPr marL="1828800" marR="0" lvl="3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4pPr>
              <a:lvl5pPr marL="2286000" marR="0" lvl="4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5pPr>
              <a:lvl6pPr marL="2743200" marR="0" lvl="5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6pPr>
              <a:lvl7pPr marL="3200400" marR="0" lvl="6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7pPr>
              <a:lvl8pPr marL="3657600" marR="0" lvl="7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8pPr>
              <a:lvl9pPr marL="4114800" marR="0" lvl="8" indent="-317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Maven Pro"/>
                <a:buNone/>
                <a:defRPr sz="1000" b="0" i="0" u="none" strike="noStrike" cap="none">
                  <a:solidFill>
                    <a:srgbClr val="000000"/>
                  </a:solidFill>
                  <a:latin typeface="Maven Pro"/>
                  <a:ea typeface="Maven Pro"/>
                  <a:cs typeface="Maven Pro"/>
                  <a:sym typeface="Maven Pro"/>
                </a:defRPr>
              </a:lvl9pPr>
            </a:lstStyle>
            <a:p>
              <a:pPr marL="0" indent="0" algn="r"/>
              <a:r>
                <a:rPr lang="en-US" sz="11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gartner.com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4450351"/>
      </p:ext>
    </p:extLst>
  </p:cSld>
  <p:clrMapOvr>
    <a:masterClrMapping/>
  </p:clrMapOvr>
</p:sld>
</file>

<file path=ppt/theme/theme1.xml><?xml version="1.0" encoding="utf-8"?>
<a:theme xmlns:a="http://schemas.openxmlformats.org/drawingml/2006/main" name="Data Science Consulting by Slidesgo">
  <a:themeElements>
    <a:clrScheme name="Simple Light">
      <a:dk1>
        <a:srgbClr val="1A5E8F"/>
      </a:dk1>
      <a:lt1>
        <a:srgbClr val="FFFFFF"/>
      </a:lt1>
      <a:dk2>
        <a:srgbClr val="002845"/>
      </a:dk2>
      <a:lt2>
        <a:srgbClr val="FFD6E1"/>
      </a:lt2>
      <a:accent1>
        <a:srgbClr val="E898AC"/>
      </a:accent1>
      <a:accent2>
        <a:srgbClr val="00CFCC"/>
      </a:accent2>
      <a:accent3>
        <a:srgbClr val="FF9973"/>
      </a:accent3>
      <a:accent4>
        <a:srgbClr val="F64975"/>
      </a:accent4>
      <a:accent5>
        <a:srgbClr val="5EFFFD"/>
      </a:accent5>
      <a:accent6>
        <a:srgbClr val="FC723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4434</TotalTime>
  <Words>108</Words>
  <Application>Microsoft Office PowerPoint</Application>
  <PresentationFormat>عرض على الشاشة (16:9)</PresentationFormat>
  <Paragraphs>25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Advent Pro SemiBold</vt:lpstr>
      <vt:lpstr>Share Tech</vt:lpstr>
      <vt:lpstr>Segoe UI Light</vt:lpstr>
      <vt:lpstr>Arial</vt:lpstr>
      <vt:lpstr>Maven Pro</vt:lpstr>
      <vt:lpstr>Data Science Consulting by Slidesgo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PROCESS</dc:title>
  <dc:creator>joodi</dc:creator>
  <cp:lastModifiedBy>orjowan alsulmey</cp:lastModifiedBy>
  <cp:revision>62</cp:revision>
  <dcterms:modified xsi:type="dcterms:W3CDTF">2020-05-22T04:22:55Z</dcterms:modified>
</cp:coreProperties>
</file>