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7"/>
  </p:notesMasterIdLst>
  <p:sldIdLst>
    <p:sldId id="292" r:id="rId2"/>
    <p:sldId id="295" r:id="rId3"/>
    <p:sldId id="298" r:id="rId4"/>
    <p:sldId id="304" r:id="rId5"/>
    <p:sldId id="309" r:id="rId6"/>
    <p:sldId id="299" r:id="rId7"/>
    <p:sldId id="303" r:id="rId8"/>
    <p:sldId id="300" r:id="rId9"/>
    <p:sldId id="302" r:id="rId10"/>
    <p:sldId id="307" r:id="rId11"/>
    <p:sldId id="305" r:id="rId12"/>
    <p:sldId id="310" r:id="rId13"/>
    <p:sldId id="308" r:id="rId14"/>
    <p:sldId id="306" r:id="rId15"/>
    <p:sldId id="311" r:id="rId16"/>
  </p:sldIdLst>
  <p:sldSz cx="9144000" cy="5143500" type="screen16x9"/>
  <p:notesSz cx="6858000" cy="9144000"/>
  <p:embeddedFontLst>
    <p:embeddedFont>
      <p:font typeface="Akhbar MT" pitchFamily="2" charset="-78"/>
      <p:regular r:id="rId18"/>
      <p:bold r:id="rId19"/>
    </p:embeddedFont>
    <p:embeddedFont>
      <p:font typeface="Andalus" pitchFamily="18" charset="-78"/>
      <p:regular r:id="rId20"/>
    </p:embeddedFont>
    <p:embeddedFont>
      <p:font typeface="AL-Mohanad" pitchFamily="2" charset="-78"/>
      <p:regular r:id="rId21"/>
    </p:embeddedFont>
    <p:embeddedFont>
      <p:font typeface="Montserrat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abin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7D88B72-14D1-4022-9652-DE36E99B3A2C}">
  <a:tblStyle styleId="{67D88B72-14D1-4022-9652-DE36E99B3A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584" y="-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3085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46c05fefca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46c05fefca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g3de7457949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8" name="Google Shape;2268;g3de7457949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de745794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de7457949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de745794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de7457949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3de7457949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3de7457949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de745794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de7457949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de745794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de7457949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/>
          <p:nvPr/>
        </p:nvSpPr>
        <p:spPr>
          <a:xfrm>
            <a:off x="4583450" y="1056300"/>
            <a:ext cx="4122300" cy="3030900"/>
          </a:xfrm>
          <a:prstGeom prst="roundRect">
            <a:avLst>
              <a:gd name="adj" fmla="val 769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7"/>
          <p:cNvGrpSpPr/>
          <p:nvPr/>
        </p:nvGrpSpPr>
        <p:grpSpPr>
          <a:xfrm>
            <a:off x="200010" y="143141"/>
            <a:ext cx="8758323" cy="4815712"/>
            <a:chOff x="200010" y="143141"/>
            <a:chExt cx="8758323" cy="4815712"/>
          </a:xfrm>
        </p:grpSpPr>
        <p:sp>
          <p:nvSpPr>
            <p:cNvPr id="86" name="Google Shape;86;p7"/>
            <p:cNvSpPr/>
            <p:nvPr/>
          </p:nvSpPr>
          <p:spPr>
            <a:xfrm>
              <a:off x="7771410" y="4043322"/>
              <a:ext cx="486900" cy="486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7594810" y="3877747"/>
              <a:ext cx="486900" cy="4869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" name="Google Shape;88;p7"/>
            <p:cNvGrpSpPr/>
            <p:nvPr/>
          </p:nvGrpSpPr>
          <p:grpSpPr>
            <a:xfrm>
              <a:off x="200010" y="386675"/>
              <a:ext cx="8758323" cy="4572177"/>
              <a:chOff x="200010" y="386675"/>
              <a:chExt cx="8758323" cy="4572177"/>
            </a:xfrm>
          </p:grpSpPr>
          <p:grpSp>
            <p:nvGrpSpPr>
              <p:cNvPr id="89" name="Google Shape;89;p7"/>
              <p:cNvGrpSpPr/>
              <p:nvPr/>
            </p:nvGrpSpPr>
            <p:grpSpPr>
              <a:xfrm>
                <a:off x="200010" y="1773510"/>
                <a:ext cx="393185" cy="366925"/>
                <a:chOff x="3858103" y="585645"/>
                <a:chExt cx="295495" cy="275780"/>
              </a:xfrm>
            </p:grpSpPr>
            <p:sp>
              <p:nvSpPr>
                <p:cNvPr id="90" name="Google Shape;90;p7"/>
                <p:cNvSpPr/>
                <p:nvPr/>
              </p:nvSpPr>
              <p:spPr>
                <a:xfrm rot="1226508">
                  <a:off x="3952303" y="610851"/>
                  <a:ext cx="176089" cy="176089"/>
                </a:xfrm>
                <a:prstGeom prst="roundRect">
                  <a:avLst>
                    <a:gd name="adj" fmla="val 8663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7"/>
                <p:cNvSpPr/>
                <p:nvPr/>
              </p:nvSpPr>
              <p:spPr>
                <a:xfrm>
                  <a:off x="3858103" y="645763"/>
                  <a:ext cx="218949" cy="215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2" h="7153" extrusionOk="0">
                      <a:moveTo>
                        <a:pt x="2404" y="973"/>
                      </a:moveTo>
                      <a:lnTo>
                        <a:pt x="6233" y="2353"/>
                      </a:lnTo>
                      <a:lnTo>
                        <a:pt x="4855" y="6183"/>
                      </a:lnTo>
                      <a:lnTo>
                        <a:pt x="1025" y="4803"/>
                      </a:lnTo>
                      <a:lnTo>
                        <a:pt x="2404" y="973"/>
                      </a:lnTo>
                      <a:close/>
                      <a:moveTo>
                        <a:pt x="2150" y="1"/>
                      </a:moveTo>
                      <a:cubicBezTo>
                        <a:pt x="1975" y="1"/>
                        <a:pt x="1811" y="110"/>
                        <a:pt x="1748" y="284"/>
                      </a:cubicBezTo>
                      <a:lnTo>
                        <a:pt x="81" y="4914"/>
                      </a:lnTo>
                      <a:cubicBezTo>
                        <a:pt x="1" y="5135"/>
                        <a:pt x="115" y="5379"/>
                        <a:pt x="336" y="5459"/>
                      </a:cubicBezTo>
                      <a:lnTo>
                        <a:pt x="4968" y="7126"/>
                      </a:lnTo>
                      <a:cubicBezTo>
                        <a:pt x="5016" y="7144"/>
                        <a:pt x="5065" y="7152"/>
                        <a:pt x="5113" y="7152"/>
                      </a:cubicBezTo>
                      <a:cubicBezTo>
                        <a:pt x="5286" y="7152"/>
                        <a:pt x="5447" y="7045"/>
                        <a:pt x="5510" y="6872"/>
                      </a:cubicBezTo>
                      <a:lnTo>
                        <a:pt x="7181" y="2239"/>
                      </a:lnTo>
                      <a:cubicBezTo>
                        <a:pt x="7262" y="2018"/>
                        <a:pt x="7144" y="1774"/>
                        <a:pt x="6923" y="1696"/>
                      </a:cubicBezTo>
                      <a:lnTo>
                        <a:pt x="2293" y="26"/>
                      </a:lnTo>
                      <a:cubicBezTo>
                        <a:pt x="2246" y="9"/>
                        <a:pt x="2198" y="1"/>
                        <a:pt x="21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" name="Google Shape;92;p7"/>
              <p:cNvGrpSpPr/>
              <p:nvPr/>
            </p:nvGrpSpPr>
            <p:grpSpPr>
              <a:xfrm>
                <a:off x="8674056" y="469249"/>
                <a:ext cx="284277" cy="284348"/>
                <a:chOff x="6521720" y="2738214"/>
                <a:chExt cx="233014" cy="233072"/>
              </a:xfrm>
            </p:grpSpPr>
            <p:sp>
              <p:nvSpPr>
                <p:cNvPr id="93" name="Google Shape;93;p7"/>
                <p:cNvSpPr/>
                <p:nvPr/>
              </p:nvSpPr>
              <p:spPr>
                <a:xfrm>
                  <a:off x="6580734" y="2797286"/>
                  <a:ext cx="174000" cy="174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7"/>
                <p:cNvSpPr/>
                <p:nvPr/>
              </p:nvSpPr>
              <p:spPr>
                <a:xfrm>
                  <a:off x="6521720" y="2738214"/>
                  <a:ext cx="174056" cy="174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3" h="5776" extrusionOk="0">
                      <a:moveTo>
                        <a:pt x="2887" y="851"/>
                      </a:moveTo>
                      <a:cubicBezTo>
                        <a:pt x="4008" y="851"/>
                        <a:pt x="4922" y="1765"/>
                        <a:pt x="4922" y="2890"/>
                      </a:cubicBezTo>
                      <a:cubicBezTo>
                        <a:pt x="4922" y="4011"/>
                        <a:pt x="4008" y="4925"/>
                        <a:pt x="2887" y="4925"/>
                      </a:cubicBezTo>
                      <a:cubicBezTo>
                        <a:pt x="1765" y="4925"/>
                        <a:pt x="852" y="4011"/>
                        <a:pt x="852" y="2890"/>
                      </a:cubicBezTo>
                      <a:cubicBezTo>
                        <a:pt x="852" y="1765"/>
                        <a:pt x="1765" y="851"/>
                        <a:pt x="2887" y="851"/>
                      </a:cubicBezTo>
                      <a:close/>
                      <a:moveTo>
                        <a:pt x="2887" y="1"/>
                      </a:moveTo>
                      <a:cubicBezTo>
                        <a:pt x="1294" y="1"/>
                        <a:pt x="1" y="1296"/>
                        <a:pt x="1" y="2890"/>
                      </a:cubicBezTo>
                      <a:cubicBezTo>
                        <a:pt x="1" y="4479"/>
                        <a:pt x="1294" y="5775"/>
                        <a:pt x="2887" y="5775"/>
                      </a:cubicBezTo>
                      <a:cubicBezTo>
                        <a:pt x="4477" y="5775"/>
                        <a:pt x="5772" y="4479"/>
                        <a:pt x="5772" y="2890"/>
                      </a:cubicBezTo>
                      <a:cubicBezTo>
                        <a:pt x="5772" y="1296"/>
                        <a:pt x="4477" y="1"/>
                        <a:pt x="28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5" name="Google Shape;95;p7"/>
              <p:cNvGrpSpPr/>
              <p:nvPr/>
            </p:nvGrpSpPr>
            <p:grpSpPr>
              <a:xfrm>
                <a:off x="8228452" y="4599305"/>
                <a:ext cx="445591" cy="359548"/>
                <a:chOff x="2545677" y="4442880"/>
                <a:chExt cx="445591" cy="359548"/>
              </a:xfrm>
            </p:grpSpPr>
            <p:sp>
              <p:nvSpPr>
                <p:cNvPr id="96" name="Google Shape;96;p7"/>
                <p:cNvSpPr/>
                <p:nvPr/>
              </p:nvSpPr>
              <p:spPr>
                <a:xfrm>
                  <a:off x="2669225" y="4442880"/>
                  <a:ext cx="322043" cy="31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18" h="65638" extrusionOk="0">
                      <a:moveTo>
                        <a:pt x="59212" y="0"/>
                      </a:moveTo>
                      <a:cubicBezTo>
                        <a:pt x="58437" y="0"/>
                        <a:pt x="57532" y="449"/>
                        <a:pt x="56598" y="1383"/>
                      </a:cubicBezTo>
                      <a:lnTo>
                        <a:pt x="2390" y="55588"/>
                      </a:lnTo>
                      <a:cubicBezTo>
                        <a:pt x="0" y="57980"/>
                        <a:pt x="797" y="60187"/>
                        <a:pt x="4173" y="60488"/>
                      </a:cubicBezTo>
                      <a:lnTo>
                        <a:pt x="61050" y="65613"/>
                      </a:lnTo>
                      <a:cubicBezTo>
                        <a:pt x="61235" y="65629"/>
                        <a:pt x="61416" y="65637"/>
                        <a:pt x="61595" y="65637"/>
                      </a:cubicBezTo>
                      <a:cubicBezTo>
                        <a:pt x="64690" y="65637"/>
                        <a:pt x="66917" y="63223"/>
                        <a:pt x="66630" y="60034"/>
                      </a:cubicBezTo>
                      <a:lnTo>
                        <a:pt x="61504" y="3160"/>
                      </a:lnTo>
                      <a:cubicBezTo>
                        <a:pt x="61318" y="1100"/>
                        <a:pt x="60424" y="0"/>
                        <a:pt x="592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7"/>
                <p:cNvSpPr/>
                <p:nvPr/>
              </p:nvSpPr>
              <p:spPr>
                <a:xfrm>
                  <a:off x="2545677" y="4486545"/>
                  <a:ext cx="322043" cy="31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18" h="65638" extrusionOk="0">
                      <a:moveTo>
                        <a:pt x="59212" y="0"/>
                      </a:moveTo>
                      <a:cubicBezTo>
                        <a:pt x="58437" y="0"/>
                        <a:pt x="57532" y="449"/>
                        <a:pt x="56598" y="1383"/>
                      </a:cubicBezTo>
                      <a:lnTo>
                        <a:pt x="2390" y="55588"/>
                      </a:lnTo>
                      <a:cubicBezTo>
                        <a:pt x="0" y="57980"/>
                        <a:pt x="797" y="60187"/>
                        <a:pt x="4173" y="60488"/>
                      </a:cubicBezTo>
                      <a:lnTo>
                        <a:pt x="61050" y="65613"/>
                      </a:lnTo>
                      <a:cubicBezTo>
                        <a:pt x="61235" y="65629"/>
                        <a:pt x="61416" y="65637"/>
                        <a:pt x="61595" y="65637"/>
                      </a:cubicBezTo>
                      <a:cubicBezTo>
                        <a:pt x="64690" y="65637"/>
                        <a:pt x="66917" y="63223"/>
                        <a:pt x="66630" y="60034"/>
                      </a:cubicBezTo>
                      <a:lnTo>
                        <a:pt x="61504" y="3160"/>
                      </a:lnTo>
                      <a:cubicBezTo>
                        <a:pt x="61318" y="1100"/>
                        <a:pt x="60424" y="0"/>
                        <a:pt x="59212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8" name="Google Shape;98;p7"/>
              <p:cNvSpPr/>
              <p:nvPr/>
            </p:nvSpPr>
            <p:spPr>
              <a:xfrm rot="3822370">
                <a:off x="8624423" y="3118073"/>
                <a:ext cx="245895" cy="140966"/>
              </a:xfrm>
              <a:custGeom>
                <a:avLst/>
                <a:gdLst/>
                <a:ahLst/>
                <a:cxnLst/>
                <a:rect l="l" t="t" r="r" b="b"/>
                <a:pathLst>
                  <a:path w="52055" h="29842" extrusionOk="0">
                    <a:moveTo>
                      <a:pt x="26031" y="1"/>
                    </a:moveTo>
                    <a:cubicBezTo>
                      <a:pt x="11678" y="1"/>
                      <a:pt x="1" y="11678"/>
                      <a:pt x="1" y="26028"/>
                    </a:cubicBezTo>
                    <a:cubicBezTo>
                      <a:pt x="1" y="27081"/>
                      <a:pt x="426" y="28034"/>
                      <a:pt x="1119" y="28726"/>
                    </a:cubicBezTo>
                    <a:cubicBezTo>
                      <a:pt x="1808" y="29415"/>
                      <a:pt x="2761" y="29841"/>
                      <a:pt x="3813" y="29841"/>
                    </a:cubicBezTo>
                    <a:cubicBezTo>
                      <a:pt x="5922" y="29841"/>
                      <a:pt x="7629" y="28133"/>
                      <a:pt x="7629" y="26028"/>
                    </a:cubicBezTo>
                    <a:cubicBezTo>
                      <a:pt x="7629" y="15882"/>
                      <a:pt x="15884" y="7630"/>
                      <a:pt x="26031" y="7630"/>
                    </a:cubicBezTo>
                    <a:cubicBezTo>
                      <a:pt x="36174" y="7630"/>
                      <a:pt x="44426" y="15882"/>
                      <a:pt x="44426" y="26028"/>
                    </a:cubicBezTo>
                    <a:cubicBezTo>
                      <a:pt x="44426" y="28131"/>
                      <a:pt x="46129" y="29841"/>
                      <a:pt x="48236" y="29841"/>
                    </a:cubicBezTo>
                    <a:cubicBezTo>
                      <a:pt x="48238" y="29841"/>
                      <a:pt x="48240" y="29841"/>
                      <a:pt x="48242" y="29841"/>
                    </a:cubicBezTo>
                    <a:cubicBezTo>
                      <a:pt x="50347" y="29841"/>
                      <a:pt x="52054" y="28133"/>
                      <a:pt x="52054" y="26028"/>
                    </a:cubicBezTo>
                    <a:cubicBezTo>
                      <a:pt x="52054" y="11678"/>
                      <a:pt x="40381" y="1"/>
                      <a:pt x="260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7"/>
              <p:cNvSpPr/>
              <p:nvPr/>
            </p:nvSpPr>
            <p:spPr>
              <a:xfrm>
                <a:off x="6735225" y="386675"/>
                <a:ext cx="480979" cy="366921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3243" extrusionOk="0">
                    <a:moveTo>
                      <a:pt x="1281" y="0"/>
                    </a:moveTo>
                    <a:cubicBezTo>
                      <a:pt x="891" y="0"/>
                      <a:pt x="196" y="657"/>
                      <a:pt x="53" y="808"/>
                    </a:cubicBezTo>
                    <a:cubicBezTo>
                      <a:pt x="1" y="860"/>
                      <a:pt x="51" y="929"/>
                      <a:pt x="106" y="929"/>
                    </a:cubicBezTo>
                    <a:cubicBezTo>
                      <a:pt x="123" y="929"/>
                      <a:pt x="142" y="922"/>
                      <a:pt x="157" y="906"/>
                    </a:cubicBezTo>
                    <a:cubicBezTo>
                      <a:pt x="334" y="726"/>
                      <a:pt x="525" y="553"/>
                      <a:pt x="727" y="405"/>
                    </a:cubicBezTo>
                    <a:cubicBezTo>
                      <a:pt x="851" y="317"/>
                      <a:pt x="1089" y="177"/>
                      <a:pt x="1241" y="177"/>
                    </a:cubicBezTo>
                    <a:cubicBezTo>
                      <a:pt x="1349" y="177"/>
                      <a:pt x="1414" y="247"/>
                      <a:pt x="1364" y="455"/>
                    </a:cubicBezTo>
                    <a:cubicBezTo>
                      <a:pt x="1242" y="974"/>
                      <a:pt x="882" y="1482"/>
                      <a:pt x="579" y="1915"/>
                    </a:cubicBezTo>
                    <a:cubicBezTo>
                      <a:pt x="541" y="1969"/>
                      <a:pt x="583" y="2037"/>
                      <a:pt x="635" y="2037"/>
                    </a:cubicBezTo>
                    <a:cubicBezTo>
                      <a:pt x="652" y="2037"/>
                      <a:pt x="670" y="2029"/>
                      <a:pt x="687" y="2012"/>
                    </a:cubicBezTo>
                    <a:cubicBezTo>
                      <a:pt x="827" y="1860"/>
                      <a:pt x="983" y="1720"/>
                      <a:pt x="1138" y="1586"/>
                    </a:cubicBezTo>
                    <a:cubicBezTo>
                      <a:pt x="1379" y="1378"/>
                      <a:pt x="1735" y="1054"/>
                      <a:pt x="2074" y="1042"/>
                    </a:cubicBezTo>
                    <a:cubicBezTo>
                      <a:pt x="2079" y="1042"/>
                      <a:pt x="2084" y="1042"/>
                      <a:pt x="2089" y="1042"/>
                    </a:cubicBezTo>
                    <a:cubicBezTo>
                      <a:pt x="2694" y="1042"/>
                      <a:pt x="2019" y="2168"/>
                      <a:pt x="1861" y="2397"/>
                    </a:cubicBezTo>
                    <a:cubicBezTo>
                      <a:pt x="1827" y="2448"/>
                      <a:pt x="1880" y="2501"/>
                      <a:pt x="1931" y="2501"/>
                    </a:cubicBezTo>
                    <a:cubicBezTo>
                      <a:pt x="1949" y="2501"/>
                      <a:pt x="1967" y="2495"/>
                      <a:pt x="1981" y="2480"/>
                    </a:cubicBezTo>
                    <a:cubicBezTo>
                      <a:pt x="2157" y="2289"/>
                      <a:pt x="2355" y="2116"/>
                      <a:pt x="2556" y="1954"/>
                    </a:cubicBezTo>
                    <a:cubicBezTo>
                      <a:pt x="2749" y="1806"/>
                      <a:pt x="3150" y="1481"/>
                      <a:pt x="3464" y="1481"/>
                    </a:cubicBezTo>
                    <a:cubicBezTo>
                      <a:pt x="3539" y="1481"/>
                      <a:pt x="3609" y="1499"/>
                      <a:pt x="3670" y="1543"/>
                    </a:cubicBezTo>
                    <a:cubicBezTo>
                      <a:pt x="3936" y="1737"/>
                      <a:pt x="3695" y="2304"/>
                      <a:pt x="3605" y="2534"/>
                    </a:cubicBezTo>
                    <a:cubicBezTo>
                      <a:pt x="3522" y="2740"/>
                      <a:pt x="3429" y="2944"/>
                      <a:pt x="3317" y="3139"/>
                    </a:cubicBezTo>
                    <a:cubicBezTo>
                      <a:pt x="3288" y="3195"/>
                      <a:pt x="3337" y="3242"/>
                      <a:pt x="3386" y="3242"/>
                    </a:cubicBezTo>
                    <a:cubicBezTo>
                      <a:pt x="3409" y="3242"/>
                      <a:pt x="3433" y="3231"/>
                      <a:pt x="3447" y="3204"/>
                    </a:cubicBezTo>
                    <a:cubicBezTo>
                      <a:pt x="3659" y="2829"/>
                      <a:pt x="4250" y="1774"/>
                      <a:pt x="3753" y="1424"/>
                    </a:cubicBezTo>
                    <a:cubicBezTo>
                      <a:pt x="3670" y="1366"/>
                      <a:pt x="3576" y="1342"/>
                      <a:pt x="3479" y="1342"/>
                    </a:cubicBezTo>
                    <a:cubicBezTo>
                      <a:pt x="3195" y="1342"/>
                      <a:pt x="2877" y="1547"/>
                      <a:pt x="2676" y="1684"/>
                    </a:cubicBezTo>
                    <a:cubicBezTo>
                      <a:pt x="2535" y="1781"/>
                      <a:pt x="2402" y="1889"/>
                      <a:pt x="2272" y="2001"/>
                    </a:cubicBezTo>
                    <a:cubicBezTo>
                      <a:pt x="2488" y="1586"/>
                      <a:pt x="2658" y="1060"/>
                      <a:pt x="2240" y="916"/>
                    </a:cubicBezTo>
                    <a:cubicBezTo>
                      <a:pt x="2190" y="898"/>
                      <a:pt x="2138" y="891"/>
                      <a:pt x="2086" y="891"/>
                    </a:cubicBezTo>
                    <a:cubicBezTo>
                      <a:pt x="1794" y="891"/>
                      <a:pt x="1476" y="1132"/>
                      <a:pt x="1274" y="1288"/>
                    </a:cubicBezTo>
                    <a:cubicBezTo>
                      <a:pt x="1188" y="1353"/>
                      <a:pt x="1108" y="1421"/>
                      <a:pt x="1030" y="1489"/>
                    </a:cubicBezTo>
                    <a:cubicBezTo>
                      <a:pt x="1076" y="1410"/>
                      <a:pt x="1123" y="1331"/>
                      <a:pt x="1170" y="1248"/>
                    </a:cubicBezTo>
                    <a:cubicBezTo>
                      <a:pt x="1317" y="981"/>
                      <a:pt x="1602" y="549"/>
                      <a:pt x="1530" y="224"/>
                    </a:cubicBezTo>
                    <a:cubicBezTo>
                      <a:pt x="1494" y="63"/>
                      <a:pt x="1402" y="0"/>
                      <a:pt x="12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7"/>
              <p:cNvSpPr/>
              <p:nvPr/>
            </p:nvSpPr>
            <p:spPr>
              <a:xfrm>
                <a:off x="995375" y="4698209"/>
                <a:ext cx="162027" cy="161724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174" extrusionOk="0">
                    <a:moveTo>
                      <a:pt x="1074" y="0"/>
                    </a:moveTo>
                    <a:cubicBezTo>
                      <a:pt x="1001" y="0"/>
                      <a:pt x="981" y="57"/>
                      <a:pt x="967" y="104"/>
                    </a:cubicBezTo>
                    <a:cubicBezTo>
                      <a:pt x="924" y="252"/>
                      <a:pt x="877" y="402"/>
                      <a:pt x="854" y="553"/>
                    </a:cubicBezTo>
                    <a:cubicBezTo>
                      <a:pt x="837" y="651"/>
                      <a:pt x="793" y="686"/>
                      <a:pt x="715" y="686"/>
                    </a:cubicBezTo>
                    <a:cubicBezTo>
                      <a:pt x="701" y="686"/>
                      <a:pt x="686" y="685"/>
                      <a:pt x="669" y="683"/>
                    </a:cubicBezTo>
                    <a:cubicBezTo>
                      <a:pt x="509" y="659"/>
                      <a:pt x="345" y="642"/>
                      <a:pt x="178" y="626"/>
                    </a:cubicBezTo>
                    <a:cubicBezTo>
                      <a:pt x="170" y="628"/>
                      <a:pt x="161" y="629"/>
                      <a:pt x="151" y="629"/>
                    </a:cubicBezTo>
                    <a:cubicBezTo>
                      <a:pt x="138" y="629"/>
                      <a:pt x="125" y="627"/>
                      <a:pt x="112" y="627"/>
                    </a:cubicBezTo>
                    <a:cubicBezTo>
                      <a:pt x="81" y="627"/>
                      <a:pt x="51" y="635"/>
                      <a:pt x="34" y="683"/>
                    </a:cubicBezTo>
                    <a:cubicBezTo>
                      <a:pt x="1" y="763"/>
                      <a:pt x="44" y="809"/>
                      <a:pt x="98" y="857"/>
                    </a:cubicBezTo>
                    <a:cubicBezTo>
                      <a:pt x="261" y="997"/>
                      <a:pt x="425" y="1141"/>
                      <a:pt x="593" y="1281"/>
                    </a:cubicBezTo>
                    <a:cubicBezTo>
                      <a:pt x="649" y="1325"/>
                      <a:pt x="666" y="1368"/>
                      <a:pt x="646" y="1445"/>
                    </a:cubicBezTo>
                    <a:cubicBezTo>
                      <a:pt x="603" y="1629"/>
                      <a:pt x="573" y="1817"/>
                      <a:pt x="536" y="2004"/>
                    </a:cubicBezTo>
                    <a:cubicBezTo>
                      <a:pt x="522" y="2061"/>
                      <a:pt x="505" y="2121"/>
                      <a:pt x="573" y="2158"/>
                    </a:cubicBezTo>
                    <a:cubicBezTo>
                      <a:pt x="592" y="2169"/>
                      <a:pt x="609" y="2174"/>
                      <a:pt x="625" y="2174"/>
                    </a:cubicBezTo>
                    <a:cubicBezTo>
                      <a:pt x="665" y="2174"/>
                      <a:pt x="698" y="2143"/>
                      <a:pt x="729" y="2117"/>
                    </a:cubicBezTo>
                    <a:cubicBezTo>
                      <a:pt x="843" y="2027"/>
                      <a:pt x="957" y="1937"/>
                      <a:pt x="1067" y="1840"/>
                    </a:cubicBezTo>
                    <a:cubicBezTo>
                      <a:pt x="1101" y="1809"/>
                      <a:pt x="1129" y="1791"/>
                      <a:pt x="1159" y="1791"/>
                    </a:cubicBezTo>
                    <a:cubicBezTo>
                      <a:pt x="1185" y="1791"/>
                      <a:pt x="1212" y="1805"/>
                      <a:pt x="1245" y="1837"/>
                    </a:cubicBezTo>
                    <a:cubicBezTo>
                      <a:pt x="1345" y="1937"/>
                      <a:pt x="1456" y="2020"/>
                      <a:pt x="1562" y="2113"/>
                    </a:cubicBezTo>
                    <a:cubicBezTo>
                      <a:pt x="1595" y="2141"/>
                      <a:pt x="1629" y="2166"/>
                      <a:pt x="1667" y="2166"/>
                    </a:cubicBezTo>
                    <a:cubicBezTo>
                      <a:pt x="1684" y="2166"/>
                      <a:pt x="1701" y="2162"/>
                      <a:pt x="1720" y="2150"/>
                    </a:cubicBezTo>
                    <a:cubicBezTo>
                      <a:pt x="1786" y="2113"/>
                      <a:pt x="1773" y="2057"/>
                      <a:pt x="1753" y="1997"/>
                    </a:cubicBezTo>
                    <a:cubicBezTo>
                      <a:pt x="1703" y="1837"/>
                      <a:pt x="1663" y="1676"/>
                      <a:pt x="1609" y="1519"/>
                    </a:cubicBezTo>
                    <a:cubicBezTo>
                      <a:pt x="1586" y="1451"/>
                      <a:pt x="1596" y="1415"/>
                      <a:pt x="1652" y="1371"/>
                    </a:cubicBezTo>
                    <a:cubicBezTo>
                      <a:pt x="1803" y="1261"/>
                      <a:pt x="1947" y="1144"/>
                      <a:pt x="2094" y="1034"/>
                    </a:cubicBezTo>
                    <a:cubicBezTo>
                      <a:pt x="2141" y="997"/>
                      <a:pt x="2178" y="957"/>
                      <a:pt x="2158" y="894"/>
                    </a:cubicBezTo>
                    <a:cubicBezTo>
                      <a:pt x="2138" y="840"/>
                      <a:pt x="2087" y="826"/>
                      <a:pt x="2037" y="820"/>
                    </a:cubicBezTo>
                    <a:cubicBezTo>
                      <a:pt x="1853" y="800"/>
                      <a:pt x="1669" y="780"/>
                      <a:pt x="1482" y="763"/>
                    </a:cubicBezTo>
                    <a:cubicBezTo>
                      <a:pt x="1411" y="756"/>
                      <a:pt x="1371" y="733"/>
                      <a:pt x="1351" y="659"/>
                    </a:cubicBezTo>
                    <a:cubicBezTo>
                      <a:pt x="1305" y="476"/>
                      <a:pt x="1248" y="292"/>
                      <a:pt x="1195" y="111"/>
                    </a:cubicBezTo>
                    <a:cubicBezTo>
                      <a:pt x="1178" y="51"/>
                      <a:pt x="1151" y="4"/>
                      <a:pt x="1074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101;p7"/>
            <p:cNvGrpSpPr/>
            <p:nvPr/>
          </p:nvGrpSpPr>
          <p:grpSpPr>
            <a:xfrm rot="5400000">
              <a:off x="472386" y="71665"/>
              <a:ext cx="408975" cy="551925"/>
              <a:chOff x="3761902" y="3474699"/>
              <a:chExt cx="644766" cy="954723"/>
            </a:xfrm>
          </p:grpSpPr>
          <p:sp>
            <p:nvSpPr>
              <p:cNvPr id="102" name="Google Shape;102;p7"/>
              <p:cNvSpPr/>
              <p:nvPr/>
            </p:nvSpPr>
            <p:spPr>
              <a:xfrm>
                <a:off x="3873505" y="3474699"/>
                <a:ext cx="200825" cy="71931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495" extrusionOk="0">
                    <a:moveTo>
                      <a:pt x="1119" y="1"/>
                    </a:moveTo>
                    <a:cubicBezTo>
                      <a:pt x="982" y="1"/>
                      <a:pt x="822" y="45"/>
                      <a:pt x="714" y="49"/>
                    </a:cubicBezTo>
                    <a:cubicBezTo>
                      <a:pt x="522" y="83"/>
                      <a:pt x="323" y="97"/>
                      <a:pt x="141" y="166"/>
                    </a:cubicBezTo>
                    <a:cubicBezTo>
                      <a:pt x="0" y="227"/>
                      <a:pt x="28" y="457"/>
                      <a:pt x="175" y="491"/>
                    </a:cubicBezTo>
                    <a:cubicBezTo>
                      <a:pt x="203" y="493"/>
                      <a:pt x="230" y="494"/>
                      <a:pt x="258" y="494"/>
                    </a:cubicBezTo>
                    <a:cubicBezTo>
                      <a:pt x="517" y="494"/>
                      <a:pt x="771" y="414"/>
                      <a:pt x="1029" y="395"/>
                    </a:cubicBezTo>
                    <a:cubicBezTo>
                      <a:pt x="1163" y="378"/>
                      <a:pt x="1358" y="375"/>
                      <a:pt x="1382" y="200"/>
                    </a:cubicBezTo>
                    <a:cubicBezTo>
                      <a:pt x="1360" y="42"/>
                      <a:pt x="1250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7"/>
              <p:cNvSpPr/>
              <p:nvPr/>
            </p:nvSpPr>
            <p:spPr>
              <a:xfrm>
                <a:off x="3761902" y="3725079"/>
                <a:ext cx="473727" cy="390897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2690" extrusionOk="0">
                    <a:moveTo>
                      <a:pt x="2996" y="1"/>
                    </a:moveTo>
                    <a:cubicBezTo>
                      <a:pt x="2968" y="1"/>
                      <a:pt x="2939" y="9"/>
                      <a:pt x="2911" y="27"/>
                    </a:cubicBezTo>
                    <a:cubicBezTo>
                      <a:pt x="2795" y="89"/>
                      <a:pt x="2696" y="178"/>
                      <a:pt x="2596" y="260"/>
                    </a:cubicBezTo>
                    <a:cubicBezTo>
                      <a:pt x="1855" y="888"/>
                      <a:pt x="1077" y="1471"/>
                      <a:pt x="350" y="2112"/>
                    </a:cubicBezTo>
                    <a:cubicBezTo>
                      <a:pt x="244" y="2211"/>
                      <a:pt x="124" y="2304"/>
                      <a:pt x="48" y="2431"/>
                    </a:cubicBezTo>
                    <a:cubicBezTo>
                      <a:pt x="1" y="2536"/>
                      <a:pt x="70" y="2688"/>
                      <a:pt x="191" y="2688"/>
                    </a:cubicBezTo>
                    <a:cubicBezTo>
                      <a:pt x="193" y="2688"/>
                      <a:pt x="194" y="2688"/>
                      <a:pt x="195" y="2688"/>
                    </a:cubicBezTo>
                    <a:cubicBezTo>
                      <a:pt x="203" y="2689"/>
                      <a:pt x="211" y="2690"/>
                      <a:pt x="219" y="2690"/>
                    </a:cubicBezTo>
                    <a:cubicBezTo>
                      <a:pt x="324" y="2690"/>
                      <a:pt x="404" y="2588"/>
                      <a:pt x="487" y="2534"/>
                    </a:cubicBezTo>
                    <a:cubicBezTo>
                      <a:pt x="1358" y="1783"/>
                      <a:pt x="2260" y="1066"/>
                      <a:pt x="3128" y="308"/>
                    </a:cubicBezTo>
                    <a:cubicBezTo>
                      <a:pt x="3259" y="199"/>
                      <a:pt x="3136" y="1"/>
                      <a:pt x="29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7"/>
              <p:cNvSpPr/>
              <p:nvPr/>
            </p:nvSpPr>
            <p:spPr>
              <a:xfrm>
                <a:off x="4294775" y="4097232"/>
                <a:ext cx="111893" cy="332190"/>
              </a:xfrm>
              <a:custGeom>
                <a:avLst/>
                <a:gdLst/>
                <a:ahLst/>
                <a:cxnLst/>
                <a:rect l="l" t="t" r="r" b="b"/>
                <a:pathLst>
                  <a:path w="770" h="2286" extrusionOk="0">
                    <a:moveTo>
                      <a:pt x="551" y="1"/>
                    </a:moveTo>
                    <a:cubicBezTo>
                      <a:pt x="508" y="1"/>
                      <a:pt x="465" y="17"/>
                      <a:pt x="431" y="55"/>
                    </a:cubicBezTo>
                    <a:cubicBezTo>
                      <a:pt x="332" y="179"/>
                      <a:pt x="339" y="350"/>
                      <a:pt x="301" y="497"/>
                    </a:cubicBezTo>
                    <a:cubicBezTo>
                      <a:pt x="216" y="1036"/>
                      <a:pt x="102" y="1571"/>
                      <a:pt x="6" y="2106"/>
                    </a:cubicBezTo>
                    <a:cubicBezTo>
                      <a:pt x="0" y="2224"/>
                      <a:pt x="95" y="2285"/>
                      <a:pt x="190" y="2285"/>
                    </a:cubicBezTo>
                    <a:cubicBezTo>
                      <a:pt x="272" y="2285"/>
                      <a:pt x="354" y="2240"/>
                      <a:pt x="373" y="2147"/>
                    </a:cubicBezTo>
                    <a:cubicBezTo>
                      <a:pt x="569" y="1523"/>
                      <a:pt x="613" y="861"/>
                      <a:pt x="733" y="223"/>
                    </a:cubicBezTo>
                    <a:cubicBezTo>
                      <a:pt x="770" y="103"/>
                      <a:pt x="660" y="1"/>
                      <a:pt x="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" name="Google Shape;105;p7"/>
          <p:cNvSpPr txBox="1">
            <a:spLocks noGrp="1"/>
          </p:cNvSpPr>
          <p:nvPr>
            <p:ph type="ctrTitle"/>
          </p:nvPr>
        </p:nvSpPr>
        <p:spPr>
          <a:xfrm>
            <a:off x="725275" y="370735"/>
            <a:ext cx="3012000" cy="9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subTitle" idx="1"/>
          </p:nvPr>
        </p:nvSpPr>
        <p:spPr>
          <a:xfrm>
            <a:off x="4966400" y="1407650"/>
            <a:ext cx="3356400" cy="23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07" name="Google Shape;107;p7"/>
          <p:cNvGrpSpPr/>
          <p:nvPr/>
        </p:nvGrpSpPr>
        <p:grpSpPr>
          <a:xfrm rot="2192589">
            <a:off x="5549244" y="424540"/>
            <a:ext cx="1020456" cy="823406"/>
            <a:chOff x="2545677" y="4442880"/>
            <a:chExt cx="445591" cy="359548"/>
          </a:xfrm>
        </p:grpSpPr>
        <p:sp>
          <p:nvSpPr>
            <p:cNvPr id="108" name="Google Shape;108;p7"/>
            <p:cNvSpPr/>
            <p:nvPr/>
          </p:nvSpPr>
          <p:spPr>
            <a:xfrm>
              <a:off x="2669225" y="4442880"/>
              <a:ext cx="322043" cy="315883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2545677" y="4486545"/>
              <a:ext cx="322043" cy="315883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79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&amp; presentation photo 1">
  <p:cSld name="Title slide &amp; presentation photo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/>
          <p:nvPr/>
        </p:nvSpPr>
        <p:spPr>
          <a:xfrm>
            <a:off x="5947527" y="4628749"/>
            <a:ext cx="276713" cy="277223"/>
          </a:xfrm>
          <a:custGeom>
            <a:avLst/>
            <a:gdLst/>
            <a:ahLst/>
            <a:cxnLst/>
            <a:rect l="l" t="t" r="r" b="b"/>
            <a:pathLst>
              <a:path w="1626" h="1629" extrusionOk="0">
                <a:moveTo>
                  <a:pt x="813" y="0"/>
                </a:moveTo>
                <a:cubicBezTo>
                  <a:pt x="362" y="0"/>
                  <a:pt x="1" y="365"/>
                  <a:pt x="1" y="816"/>
                </a:cubicBezTo>
                <a:cubicBezTo>
                  <a:pt x="1" y="1264"/>
                  <a:pt x="362" y="1629"/>
                  <a:pt x="813" y="1629"/>
                </a:cubicBezTo>
                <a:cubicBezTo>
                  <a:pt x="1261" y="1629"/>
                  <a:pt x="1626" y="1264"/>
                  <a:pt x="1626" y="816"/>
                </a:cubicBezTo>
                <a:cubicBezTo>
                  <a:pt x="1626" y="365"/>
                  <a:pt x="1261" y="0"/>
                  <a:pt x="813" y="0"/>
                </a:cubicBezTo>
                <a:close/>
              </a:path>
            </a:pathLst>
          </a:custGeom>
          <a:solidFill>
            <a:srgbClr val="4D4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8778473" y="3459266"/>
            <a:ext cx="154864" cy="155545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1" y="1"/>
                  <a:pt x="0" y="205"/>
                  <a:pt x="0" y="455"/>
                </a:cubicBezTo>
                <a:cubicBezTo>
                  <a:pt x="0" y="710"/>
                  <a:pt x="201" y="914"/>
                  <a:pt x="455" y="914"/>
                </a:cubicBezTo>
                <a:cubicBezTo>
                  <a:pt x="705" y="914"/>
                  <a:pt x="909" y="710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5722889" y="937186"/>
            <a:ext cx="155374" cy="154864"/>
          </a:xfrm>
          <a:custGeom>
            <a:avLst/>
            <a:gdLst/>
            <a:ahLst/>
            <a:cxnLst/>
            <a:rect l="l" t="t" r="r" b="b"/>
            <a:pathLst>
              <a:path w="913" h="910" extrusionOk="0">
                <a:moveTo>
                  <a:pt x="458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6"/>
                  <a:pt x="204" y="910"/>
                  <a:pt x="458" y="910"/>
                </a:cubicBezTo>
                <a:cubicBezTo>
                  <a:pt x="709" y="910"/>
                  <a:pt x="913" y="706"/>
                  <a:pt x="913" y="455"/>
                </a:cubicBezTo>
                <a:cubicBezTo>
                  <a:pt x="913" y="205"/>
                  <a:pt x="709" y="1"/>
                  <a:pt x="458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8635352" y="3171830"/>
            <a:ext cx="211534" cy="211534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23" y="1"/>
                </a:moveTo>
                <a:cubicBezTo>
                  <a:pt x="279" y="1"/>
                  <a:pt x="0" y="280"/>
                  <a:pt x="0" y="620"/>
                </a:cubicBezTo>
                <a:cubicBezTo>
                  <a:pt x="0" y="963"/>
                  <a:pt x="279" y="1243"/>
                  <a:pt x="623" y="1243"/>
                </a:cubicBezTo>
                <a:cubicBezTo>
                  <a:pt x="963" y="1243"/>
                  <a:pt x="1242" y="963"/>
                  <a:pt x="1242" y="620"/>
                </a:cubicBezTo>
                <a:cubicBezTo>
                  <a:pt x="1242" y="280"/>
                  <a:pt x="963" y="1"/>
                  <a:pt x="623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8663261" y="2443456"/>
            <a:ext cx="211023" cy="211534"/>
          </a:xfrm>
          <a:custGeom>
            <a:avLst/>
            <a:gdLst/>
            <a:ahLst/>
            <a:cxnLst/>
            <a:rect l="l" t="t" r="r" b="b"/>
            <a:pathLst>
              <a:path w="1240" h="1243" extrusionOk="0">
                <a:moveTo>
                  <a:pt x="620" y="0"/>
                </a:moveTo>
                <a:cubicBezTo>
                  <a:pt x="276" y="0"/>
                  <a:pt x="1" y="280"/>
                  <a:pt x="1" y="623"/>
                </a:cubicBezTo>
                <a:cubicBezTo>
                  <a:pt x="1" y="967"/>
                  <a:pt x="276" y="1242"/>
                  <a:pt x="620" y="1242"/>
                </a:cubicBezTo>
                <a:cubicBezTo>
                  <a:pt x="964" y="1242"/>
                  <a:pt x="1239" y="967"/>
                  <a:pt x="1239" y="623"/>
                </a:cubicBezTo>
                <a:cubicBezTo>
                  <a:pt x="1239" y="280"/>
                  <a:pt x="964" y="0"/>
                  <a:pt x="62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6066313" y="3816305"/>
            <a:ext cx="198090" cy="197409"/>
          </a:xfrm>
          <a:custGeom>
            <a:avLst/>
            <a:gdLst/>
            <a:ahLst/>
            <a:cxnLst/>
            <a:rect l="l" t="t" r="r" b="b"/>
            <a:pathLst>
              <a:path w="1164" h="1160" extrusionOk="0">
                <a:moveTo>
                  <a:pt x="584" y="0"/>
                </a:moveTo>
                <a:cubicBezTo>
                  <a:pt x="262" y="0"/>
                  <a:pt x="1" y="258"/>
                  <a:pt x="1" y="580"/>
                </a:cubicBezTo>
                <a:cubicBezTo>
                  <a:pt x="1" y="902"/>
                  <a:pt x="262" y="1160"/>
                  <a:pt x="584" y="1160"/>
                </a:cubicBezTo>
                <a:cubicBezTo>
                  <a:pt x="906" y="1160"/>
                  <a:pt x="1164" y="902"/>
                  <a:pt x="1164" y="580"/>
                </a:cubicBezTo>
                <a:cubicBezTo>
                  <a:pt x="1164" y="258"/>
                  <a:pt x="906" y="0"/>
                  <a:pt x="584" y="0"/>
                </a:cubicBezTo>
                <a:close/>
              </a:path>
            </a:pathLst>
          </a:custGeom>
          <a:solidFill>
            <a:srgbClr val="4D4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7506717" y="2578070"/>
            <a:ext cx="198090" cy="198090"/>
          </a:xfrm>
          <a:custGeom>
            <a:avLst/>
            <a:gdLst/>
            <a:ahLst/>
            <a:cxnLst/>
            <a:rect l="l" t="t" r="r" b="b"/>
            <a:pathLst>
              <a:path w="1164" h="1164" extrusionOk="0">
                <a:moveTo>
                  <a:pt x="580" y="0"/>
                </a:moveTo>
                <a:cubicBezTo>
                  <a:pt x="258" y="0"/>
                  <a:pt x="1" y="262"/>
                  <a:pt x="1" y="580"/>
                </a:cubicBezTo>
                <a:cubicBezTo>
                  <a:pt x="1" y="902"/>
                  <a:pt x="258" y="1163"/>
                  <a:pt x="580" y="1163"/>
                </a:cubicBezTo>
                <a:cubicBezTo>
                  <a:pt x="903" y="1163"/>
                  <a:pt x="1164" y="902"/>
                  <a:pt x="1164" y="580"/>
                </a:cubicBezTo>
                <a:cubicBezTo>
                  <a:pt x="1164" y="262"/>
                  <a:pt x="903" y="0"/>
                  <a:pt x="58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4"/>
          <p:cNvGrpSpPr/>
          <p:nvPr/>
        </p:nvGrpSpPr>
        <p:grpSpPr>
          <a:xfrm rot="10800000" flipH="1">
            <a:off x="6630406" y="4"/>
            <a:ext cx="2513867" cy="1753885"/>
            <a:chOff x="5527403" y="4013725"/>
            <a:chExt cx="971580" cy="677856"/>
          </a:xfrm>
        </p:grpSpPr>
        <p:sp>
          <p:nvSpPr>
            <p:cNvPr id="59" name="Google Shape;59;p4"/>
            <p:cNvSpPr/>
            <p:nvPr/>
          </p:nvSpPr>
          <p:spPr>
            <a:xfrm>
              <a:off x="5527403" y="4013725"/>
              <a:ext cx="971580" cy="677856"/>
            </a:xfrm>
            <a:custGeom>
              <a:avLst/>
              <a:gdLst/>
              <a:ahLst/>
              <a:cxnLst/>
              <a:rect l="l" t="t" r="r" b="b"/>
              <a:pathLst>
                <a:path w="12133" h="8465" extrusionOk="0">
                  <a:moveTo>
                    <a:pt x="12133" y="1"/>
                  </a:moveTo>
                  <a:cubicBezTo>
                    <a:pt x="11686" y="44"/>
                    <a:pt x="11242" y="105"/>
                    <a:pt x="10798" y="183"/>
                  </a:cubicBezTo>
                  <a:cubicBezTo>
                    <a:pt x="7949" y="699"/>
                    <a:pt x="5211" y="2051"/>
                    <a:pt x="3286" y="4213"/>
                  </a:cubicBezTo>
                  <a:cubicBezTo>
                    <a:pt x="2144" y="5494"/>
                    <a:pt x="1310" y="7026"/>
                    <a:pt x="162" y="8293"/>
                  </a:cubicBezTo>
                  <a:cubicBezTo>
                    <a:pt x="108" y="8350"/>
                    <a:pt x="54" y="8407"/>
                    <a:pt x="1" y="8465"/>
                  </a:cubicBezTo>
                  <a:lnTo>
                    <a:pt x="12133" y="8465"/>
                  </a:lnTo>
                  <a:lnTo>
                    <a:pt x="12133" y="1"/>
                  </a:lnTo>
                  <a:close/>
                </a:path>
              </a:pathLst>
            </a:custGeom>
            <a:solidFill>
              <a:srgbClr val="423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809434" y="4238100"/>
              <a:ext cx="689547" cy="453479"/>
            </a:xfrm>
            <a:custGeom>
              <a:avLst/>
              <a:gdLst/>
              <a:ahLst/>
              <a:cxnLst/>
              <a:rect l="l" t="t" r="r" b="b"/>
              <a:pathLst>
                <a:path w="8611" h="5663" extrusionOk="0">
                  <a:moveTo>
                    <a:pt x="8611" y="1"/>
                  </a:moveTo>
                  <a:cubicBezTo>
                    <a:pt x="5830" y="541"/>
                    <a:pt x="3171" y="1883"/>
                    <a:pt x="1292" y="3995"/>
                  </a:cubicBezTo>
                  <a:cubicBezTo>
                    <a:pt x="823" y="4521"/>
                    <a:pt x="408" y="5086"/>
                    <a:pt x="0" y="5663"/>
                  </a:cubicBezTo>
                  <a:lnTo>
                    <a:pt x="8611" y="5663"/>
                  </a:lnTo>
                  <a:lnTo>
                    <a:pt x="8611" y="1"/>
                  </a:lnTo>
                  <a:close/>
                </a:path>
              </a:pathLst>
            </a:custGeom>
            <a:solidFill>
              <a:srgbClr val="362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>
            <a:off x="4183043" y="0"/>
            <a:ext cx="4960991" cy="4745296"/>
          </a:xfrm>
          <a:custGeom>
            <a:avLst/>
            <a:gdLst/>
            <a:ahLst/>
            <a:cxnLst/>
            <a:rect l="l" t="t" r="r" b="b"/>
            <a:pathLst>
              <a:path w="31119" h="29766" extrusionOk="0">
                <a:moveTo>
                  <a:pt x="298" y="0"/>
                </a:moveTo>
                <a:cubicBezTo>
                  <a:pt x="1" y="1951"/>
                  <a:pt x="534" y="4034"/>
                  <a:pt x="1794" y="5558"/>
                </a:cubicBezTo>
                <a:cubicBezTo>
                  <a:pt x="3204" y="7262"/>
                  <a:pt x="5569" y="8665"/>
                  <a:pt x="5394" y="10869"/>
                </a:cubicBezTo>
                <a:cubicBezTo>
                  <a:pt x="5344" y="11510"/>
                  <a:pt x="5061" y="12129"/>
                  <a:pt x="5101" y="12773"/>
                </a:cubicBezTo>
                <a:cubicBezTo>
                  <a:pt x="5176" y="13969"/>
                  <a:pt x="6296" y="14806"/>
                  <a:pt x="7373" y="15328"/>
                </a:cubicBezTo>
                <a:cubicBezTo>
                  <a:pt x="8447" y="15855"/>
                  <a:pt x="9664" y="16302"/>
                  <a:pt x="10297" y="17315"/>
                </a:cubicBezTo>
                <a:cubicBezTo>
                  <a:pt x="11185" y="18728"/>
                  <a:pt x="10569" y="20546"/>
                  <a:pt x="10354" y="22200"/>
                </a:cubicBezTo>
                <a:cubicBezTo>
                  <a:pt x="10000" y="24920"/>
                  <a:pt x="10995" y="27711"/>
                  <a:pt x="12802" y="29766"/>
                </a:cubicBezTo>
                <a:lnTo>
                  <a:pt x="31119" y="29766"/>
                </a:lnTo>
                <a:lnTo>
                  <a:pt x="31119" y="10511"/>
                </a:lnTo>
                <a:cubicBezTo>
                  <a:pt x="31112" y="10511"/>
                  <a:pt x="31105" y="10508"/>
                  <a:pt x="31101" y="10504"/>
                </a:cubicBezTo>
                <a:cubicBezTo>
                  <a:pt x="29412" y="9731"/>
                  <a:pt x="28188" y="8192"/>
                  <a:pt x="27279" y="6571"/>
                </a:cubicBezTo>
                <a:cubicBezTo>
                  <a:pt x="27010" y="6099"/>
                  <a:pt x="26760" y="5605"/>
                  <a:pt x="26384" y="5215"/>
                </a:cubicBezTo>
                <a:cubicBezTo>
                  <a:pt x="25668" y="4470"/>
                  <a:pt x="24588" y="4180"/>
                  <a:pt x="23811" y="3497"/>
                </a:cubicBezTo>
                <a:cubicBezTo>
                  <a:pt x="23131" y="2896"/>
                  <a:pt x="22734" y="2015"/>
                  <a:pt x="22598" y="1117"/>
                </a:cubicBezTo>
                <a:cubicBezTo>
                  <a:pt x="22540" y="741"/>
                  <a:pt x="22548" y="369"/>
                  <a:pt x="22569" y="0"/>
                </a:cubicBezTo>
                <a:close/>
              </a:path>
            </a:pathLst>
          </a:custGeom>
          <a:solidFill>
            <a:srgbClr val="362E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2504435" y="705489"/>
            <a:ext cx="28708" cy="48590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2860290" y="0"/>
            <a:ext cx="6283726" cy="5143520"/>
          </a:xfrm>
          <a:custGeom>
            <a:avLst/>
            <a:gdLst/>
            <a:ahLst/>
            <a:cxnLst/>
            <a:rect l="l" t="t" r="r" b="b"/>
            <a:pathLst>
              <a:path w="36924" h="30224" extrusionOk="0">
                <a:moveTo>
                  <a:pt x="1" y="0"/>
                </a:moveTo>
                <a:cubicBezTo>
                  <a:pt x="520" y="2312"/>
                  <a:pt x="2162" y="4395"/>
                  <a:pt x="4395" y="5225"/>
                </a:cubicBezTo>
                <a:cubicBezTo>
                  <a:pt x="5533" y="5651"/>
                  <a:pt x="6876" y="5837"/>
                  <a:pt x="7627" y="6796"/>
                </a:cubicBezTo>
                <a:cubicBezTo>
                  <a:pt x="8901" y="8425"/>
                  <a:pt x="7545" y="10998"/>
                  <a:pt x="8550" y="12802"/>
                </a:cubicBezTo>
                <a:cubicBezTo>
                  <a:pt x="9399" y="14323"/>
                  <a:pt x="11492" y="14591"/>
                  <a:pt x="12770" y="15779"/>
                </a:cubicBezTo>
                <a:cubicBezTo>
                  <a:pt x="13929" y="16864"/>
                  <a:pt x="14259" y="18578"/>
                  <a:pt x="14219" y="20167"/>
                </a:cubicBezTo>
                <a:cubicBezTo>
                  <a:pt x="14176" y="21756"/>
                  <a:pt x="13833" y="23331"/>
                  <a:pt x="13919" y="24920"/>
                </a:cubicBezTo>
                <a:cubicBezTo>
                  <a:pt x="14026" y="26813"/>
                  <a:pt x="14745" y="28627"/>
                  <a:pt x="15794" y="30223"/>
                </a:cubicBezTo>
                <a:lnTo>
                  <a:pt x="36924" y="30223"/>
                </a:lnTo>
                <a:lnTo>
                  <a:pt x="36924" y="17454"/>
                </a:lnTo>
                <a:cubicBezTo>
                  <a:pt x="35095" y="17103"/>
                  <a:pt x="33416" y="16402"/>
                  <a:pt x="32210" y="15013"/>
                </a:cubicBezTo>
                <a:cubicBezTo>
                  <a:pt x="31591" y="14301"/>
                  <a:pt x="31147" y="13449"/>
                  <a:pt x="30507" y="12759"/>
                </a:cubicBezTo>
                <a:cubicBezTo>
                  <a:pt x="28906" y="11036"/>
                  <a:pt x="26448" y="10627"/>
                  <a:pt x="24031" y="10627"/>
                </a:cubicBezTo>
                <a:cubicBezTo>
                  <a:pt x="23465" y="10627"/>
                  <a:pt x="22901" y="10650"/>
                  <a:pt x="22351" y="10683"/>
                </a:cubicBezTo>
                <a:cubicBezTo>
                  <a:pt x="21735" y="10719"/>
                  <a:pt x="21114" y="10762"/>
                  <a:pt x="20497" y="10762"/>
                </a:cubicBezTo>
                <a:cubicBezTo>
                  <a:pt x="19837" y="10762"/>
                  <a:pt x="19182" y="10713"/>
                  <a:pt x="18543" y="10554"/>
                </a:cubicBezTo>
                <a:cubicBezTo>
                  <a:pt x="17308" y="10246"/>
                  <a:pt x="16116" y="9437"/>
                  <a:pt x="15715" y="8228"/>
                </a:cubicBezTo>
                <a:cubicBezTo>
                  <a:pt x="15332" y="7075"/>
                  <a:pt x="15690" y="5694"/>
                  <a:pt x="15010" y="4688"/>
                </a:cubicBezTo>
                <a:cubicBezTo>
                  <a:pt x="14198" y="3486"/>
                  <a:pt x="12455" y="3532"/>
                  <a:pt x="11084" y="3064"/>
                </a:cubicBezTo>
                <a:cubicBezTo>
                  <a:pt x="9699" y="2588"/>
                  <a:pt x="8554" y="1450"/>
                  <a:pt x="8082" y="65"/>
                </a:cubicBezTo>
                <a:cubicBezTo>
                  <a:pt x="8074" y="43"/>
                  <a:pt x="8067" y="22"/>
                  <a:pt x="8064" y="0"/>
                </a:cubicBezTo>
                <a:close/>
              </a:path>
            </a:pathLst>
          </a:custGeom>
          <a:solidFill>
            <a:srgbClr val="4D4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2860290" y="0"/>
            <a:ext cx="6283726" cy="5143520"/>
          </a:xfrm>
          <a:custGeom>
            <a:avLst/>
            <a:gdLst/>
            <a:ahLst/>
            <a:cxnLst/>
            <a:rect l="l" t="t" r="r" b="b"/>
            <a:pathLst>
              <a:path w="36924" h="30224" extrusionOk="0">
                <a:moveTo>
                  <a:pt x="1" y="0"/>
                </a:moveTo>
                <a:cubicBezTo>
                  <a:pt x="520" y="2312"/>
                  <a:pt x="2162" y="4395"/>
                  <a:pt x="4395" y="5225"/>
                </a:cubicBezTo>
                <a:cubicBezTo>
                  <a:pt x="5533" y="5651"/>
                  <a:pt x="6876" y="5837"/>
                  <a:pt x="7627" y="6796"/>
                </a:cubicBezTo>
                <a:cubicBezTo>
                  <a:pt x="8901" y="8425"/>
                  <a:pt x="7545" y="10998"/>
                  <a:pt x="8550" y="12802"/>
                </a:cubicBezTo>
                <a:cubicBezTo>
                  <a:pt x="9399" y="14323"/>
                  <a:pt x="11492" y="14591"/>
                  <a:pt x="12770" y="15779"/>
                </a:cubicBezTo>
                <a:cubicBezTo>
                  <a:pt x="13929" y="16864"/>
                  <a:pt x="14259" y="18578"/>
                  <a:pt x="14219" y="20167"/>
                </a:cubicBezTo>
                <a:cubicBezTo>
                  <a:pt x="14176" y="21756"/>
                  <a:pt x="13833" y="23331"/>
                  <a:pt x="13919" y="24920"/>
                </a:cubicBezTo>
                <a:cubicBezTo>
                  <a:pt x="14026" y="26813"/>
                  <a:pt x="14745" y="28627"/>
                  <a:pt x="15794" y="30223"/>
                </a:cubicBezTo>
                <a:lnTo>
                  <a:pt x="36924" y="30223"/>
                </a:lnTo>
                <a:lnTo>
                  <a:pt x="36924" y="23438"/>
                </a:lnTo>
                <a:cubicBezTo>
                  <a:pt x="36344" y="23574"/>
                  <a:pt x="35771" y="23717"/>
                  <a:pt x="35202" y="23839"/>
                </a:cubicBezTo>
                <a:cubicBezTo>
                  <a:pt x="33821" y="24143"/>
                  <a:pt x="32399" y="24335"/>
                  <a:pt x="30985" y="24335"/>
                </a:cubicBezTo>
                <a:cubicBezTo>
                  <a:pt x="29869" y="24335"/>
                  <a:pt x="28758" y="24215"/>
                  <a:pt x="27676" y="23935"/>
                </a:cubicBezTo>
                <a:cubicBezTo>
                  <a:pt x="25224" y="23295"/>
                  <a:pt x="22934" y="21756"/>
                  <a:pt x="21789" y="19498"/>
                </a:cubicBezTo>
                <a:cubicBezTo>
                  <a:pt x="21173" y="18284"/>
                  <a:pt x="20880" y="16881"/>
                  <a:pt x="19971" y="15872"/>
                </a:cubicBezTo>
                <a:cubicBezTo>
                  <a:pt x="17881" y="13557"/>
                  <a:pt x="13504" y="14290"/>
                  <a:pt x="11836" y="11653"/>
                </a:cubicBezTo>
                <a:cubicBezTo>
                  <a:pt x="10802" y="10021"/>
                  <a:pt x="11328" y="7759"/>
                  <a:pt x="10336" y="6102"/>
                </a:cubicBezTo>
                <a:cubicBezTo>
                  <a:pt x="9191" y="4180"/>
                  <a:pt x="6625" y="3722"/>
                  <a:pt x="5004" y="2319"/>
                </a:cubicBezTo>
                <a:cubicBezTo>
                  <a:pt x="4177" y="1607"/>
                  <a:pt x="3658" y="834"/>
                  <a:pt x="325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5722889" y="937186"/>
            <a:ext cx="155374" cy="154864"/>
          </a:xfrm>
          <a:custGeom>
            <a:avLst/>
            <a:gdLst/>
            <a:ahLst/>
            <a:cxnLst/>
            <a:rect l="l" t="t" r="r" b="b"/>
            <a:pathLst>
              <a:path w="913" h="910" extrusionOk="0">
                <a:moveTo>
                  <a:pt x="458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6"/>
                  <a:pt x="204" y="910"/>
                  <a:pt x="458" y="910"/>
                </a:cubicBezTo>
                <a:cubicBezTo>
                  <a:pt x="709" y="910"/>
                  <a:pt x="913" y="706"/>
                  <a:pt x="913" y="455"/>
                </a:cubicBezTo>
                <a:cubicBezTo>
                  <a:pt x="913" y="205"/>
                  <a:pt x="709" y="1"/>
                  <a:pt x="458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3331178" y="1020064"/>
            <a:ext cx="154864" cy="155545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9"/>
                  <a:pt x="204" y="913"/>
                  <a:pt x="455" y="913"/>
                </a:cubicBezTo>
                <a:cubicBezTo>
                  <a:pt x="705" y="913"/>
                  <a:pt x="909" y="709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3120328" y="771179"/>
            <a:ext cx="210853" cy="211534"/>
          </a:xfrm>
          <a:custGeom>
            <a:avLst/>
            <a:gdLst/>
            <a:ahLst/>
            <a:cxnLst/>
            <a:rect l="l" t="t" r="r" b="b"/>
            <a:pathLst>
              <a:path w="1239" h="1243" extrusionOk="0">
                <a:moveTo>
                  <a:pt x="620" y="0"/>
                </a:moveTo>
                <a:cubicBezTo>
                  <a:pt x="276" y="0"/>
                  <a:pt x="1" y="276"/>
                  <a:pt x="1" y="620"/>
                </a:cubicBezTo>
                <a:cubicBezTo>
                  <a:pt x="1" y="963"/>
                  <a:pt x="276" y="1242"/>
                  <a:pt x="620" y="1242"/>
                </a:cubicBezTo>
                <a:cubicBezTo>
                  <a:pt x="963" y="1242"/>
                  <a:pt x="1239" y="963"/>
                  <a:pt x="1239" y="620"/>
                </a:cubicBezTo>
                <a:cubicBezTo>
                  <a:pt x="1239" y="276"/>
                  <a:pt x="963" y="0"/>
                  <a:pt x="62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4742311" y="3258282"/>
            <a:ext cx="211534" cy="211534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19" y="1"/>
                </a:moveTo>
                <a:cubicBezTo>
                  <a:pt x="276" y="1"/>
                  <a:pt x="0" y="276"/>
                  <a:pt x="0" y="620"/>
                </a:cubicBezTo>
                <a:cubicBezTo>
                  <a:pt x="0" y="964"/>
                  <a:pt x="276" y="1243"/>
                  <a:pt x="619" y="1243"/>
                </a:cubicBezTo>
                <a:cubicBezTo>
                  <a:pt x="963" y="1243"/>
                  <a:pt x="1242" y="964"/>
                  <a:pt x="1242" y="620"/>
                </a:cubicBezTo>
                <a:cubicBezTo>
                  <a:pt x="1242" y="276"/>
                  <a:pt x="963" y="1"/>
                  <a:pt x="619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4793365" y="2969656"/>
            <a:ext cx="150099" cy="149418"/>
          </a:xfrm>
          <a:custGeom>
            <a:avLst/>
            <a:gdLst/>
            <a:ahLst/>
            <a:cxnLst/>
            <a:rect l="l" t="t" r="r" b="b"/>
            <a:pathLst>
              <a:path w="882" h="878" extrusionOk="0">
                <a:moveTo>
                  <a:pt x="441" y="1"/>
                </a:moveTo>
                <a:cubicBezTo>
                  <a:pt x="198" y="1"/>
                  <a:pt x="1" y="197"/>
                  <a:pt x="1" y="437"/>
                </a:cubicBezTo>
                <a:cubicBezTo>
                  <a:pt x="1" y="681"/>
                  <a:pt x="198" y="877"/>
                  <a:pt x="441" y="877"/>
                </a:cubicBezTo>
                <a:cubicBezTo>
                  <a:pt x="684" y="877"/>
                  <a:pt x="881" y="681"/>
                  <a:pt x="881" y="437"/>
                </a:cubicBezTo>
                <a:cubicBezTo>
                  <a:pt x="881" y="197"/>
                  <a:pt x="684" y="1"/>
                  <a:pt x="441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6066313" y="3816305"/>
            <a:ext cx="198090" cy="197409"/>
          </a:xfrm>
          <a:custGeom>
            <a:avLst/>
            <a:gdLst/>
            <a:ahLst/>
            <a:cxnLst/>
            <a:rect l="l" t="t" r="r" b="b"/>
            <a:pathLst>
              <a:path w="1164" h="1160" extrusionOk="0">
                <a:moveTo>
                  <a:pt x="584" y="0"/>
                </a:moveTo>
                <a:cubicBezTo>
                  <a:pt x="262" y="0"/>
                  <a:pt x="1" y="258"/>
                  <a:pt x="1" y="580"/>
                </a:cubicBezTo>
                <a:cubicBezTo>
                  <a:pt x="1" y="902"/>
                  <a:pt x="262" y="1160"/>
                  <a:pt x="584" y="1160"/>
                </a:cubicBezTo>
                <a:cubicBezTo>
                  <a:pt x="906" y="1160"/>
                  <a:pt x="1164" y="902"/>
                  <a:pt x="1164" y="580"/>
                </a:cubicBezTo>
                <a:cubicBezTo>
                  <a:pt x="1164" y="258"/>
                  <a:pt x="906" y="0"/>
                  <a:pt x="584" y="0"/>
                </a:cubicBezTo>
                <a:close/>
              </a:path>
            </a:pathLst>
          </a:custGeom>
          <a:solidFill>
            <a:srgbClr val="4D4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4"/>
          <p:cNvGrpSpPr/>
          <p:nvPr/>
        </p:nvGrpSpPr>
        <p:grpSpPr>
          <a:xfrm rot="10800000" flipH="1">
            <a:off x="6630406" y="4"/>
            <a:ext cx="2513867" cy="1753885"/>
            <a:chOff x="5527403" y="4013725"/>
            <a:chExt cx="971580" cy="677856"/>
          </a:xfrm>
        </p:grpSpPr>
        <p:sp>
          <p:nvSpPr>
            <p:cNvPr id="72" name="Google Shape;72;p4"/>
            <p:cNvSpPr/>
            <p:nvPr/>
          </p:nvSpPr>
          <p:spPr>
            <a:xfrm>
              <a:off x="5527403" y="4013725"/>
              <a:ext cx="971580" cy="677856"/>
            </a:xfrm>
            <a:custGeom>
              <a:avLst/>
              <a:gdLst/>
              <a:ahLst/>
              <a:cxnLst/>
              <a:rect l="l" t="t" r="r" b="b"/>
              <a:pathLst>
                <a:path w="12133" h="8465" extrusionOk="0">
                  <a:moveTo>
                    <a:pt x="12133" y="1"/>
                  </a:moveTo>
                  <a:cubicBezTo>
                    <a:pt x="11686" y="44"/>
                    <a:pt x="11242" y="105"/>
                    <a:pt x="10798" y="183"/>
                  </a:cubicBezTo>
                  <a:cubicBezTo>
                    <a:pt x="7949" y="699"/>
                    <a:pt x="5211" y="2051"/>
                    <a:pt x="3286" y="4213"/>
                  </a:cubicBezTo>
                  <a:cubicBezTo>
                    <a:pt x="2144" y="5494"/>
                    <a:pt x="1310" y="7026"/>
                    <a:pt x="162" y="8293"/>
                  </a:cubicBezTo>
                  <a:cubicBezTo>
                    <a:pt x="108" y="8350"/>
                    <a:pt x="54" y="8407"/>
                    <a:pt x="1" y="8465"/>
                  </a:cubicBezTo>
                  <a:lnTo>
                    <a:pt x="12133" y="8465"/>
                  </a:lnTo>
                  <a:lnTo>
                    <a:pt x="12133" y="1"/>
                  </a:lnTo>
                  <a:close/>
                </a:path>
              </a:pathLst>
            </a:custGeom>
            <a:solidFill>
              <a:srgbClr val="423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809434" y="4238100"/>
              <a:ext cx="689547" cy="453479"/>
            </a:xfrm>
            <a:custGeom>
              <a:avLst/>
              <a:gdLst/>
              <a:ahLst/>
              <a:cxnLst/>
              <a:rect l="l" t="t" r="r" b="b"/>
              <a:pathLst>
                <a:path w="8611" h="5663" extrusionOk="0">
                  <a:moveTo>
                    <a:pt x="8611" y="1"/>
                  </a:moveTo>
                  <a:cubicBezTo>
                    <a:pt x="5830" y="541"/>
                    <a:pt x="3171" y="1883"/>
                    <a:pt x="1292" y="3995"/>
                  </a:cubicBezTo>
                  <a:cubicBezTo>
                    <a:pt x="823" y="4521"/>
                    <a:pt x="408" y="5086"/>
                    <a:pt x="0" y="5663"/>
                  </a:cubicBezTo>
                  <a:lnTo>
                    <a:pt x="8611" y="5663"/>
                  </a:lnTo>
                  <a:lnTo>
                    <a:pt x="8611" y="1"/>
                  </a:lnTo>
                  <a:close/>
                </a:path>
              </a:pathLst>
            </a:custGeom>
            <a:solidFill>
              <a:srgbClr val="362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4"/>
          <p:cNvSpPr txBox="1">
            <a:spLocks noGrp="1"/>
          </p:cNvSpPr>
          <p:nvPr>
            <p:ph type="ctrTitle"/>
          </p:nvPr>
        </p:nvSpPr>
        <p:spPr>
          <a:xfrm>
            <a:off x="0" y="1092050"/>
            <a:ext cx="7781100" cy="77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BCCE8"/>
              </a:buClr>
              <a:buSzPts val="4800"/>
              <a:buNone/>
              <a:defRPr sz="4800">
                <a:solidFill>
                  <a:srgbClr val="FBCCE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subTitle" idx="1"/>
          </p:nvPr>
        </p:nvSpPr>
        <p:spPr>
          <a:xfrm>
            <a:off x="5786713" y="2755325"/>
            <a:ext cx="19944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BCCE8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9pPr>
          </a:lstStyle>
          <a:p>
            <a:endParaRPr/>
          </a:p>
        </p:txBody>
      </p:sp>
      <p:cxnSp>
        <p:nvCxnSpPr>
          <p:cNvPr id="76" name="Google Shape;76;p4"/>
          <p:cNvCxnSpPr/>
          <p:nvPr/>
        </p:nvCxnSpPr>
        <p:spPr>
          <a:xfrm>
            <a:off x="6543675" y="2038350"/>
            <a:ext cx="1124100" cy="0"/>
          </a:xfrm>
          <a:prstGeom prst="straightConnector1">
            <a:avLst/>
          </a:prstGeom>
          <a:noFill/>
          <a:ln w="38100" cap="rnd" cmpd="sng">
            <a:solidFill>
              <a:srgbClr val="FBCCE8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17893833"/>
      </p:ext>
    </p:extLst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880">
          <p15:clr>
            <a:srgbClr val="F9AD4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4"/>
          <p:cNvGrpSpPr/>
          <p:nvPr/>
        </p:nvGrpSpPr>
        <p:grpSpPr>
          <a:xfrm>
            <a:off x="6396261" y="-26651"/>
            <a:ext cx="2761414" cy="1094590"/>
            <a:chOff x="5543377" y="-26648"/>
            <a:chExt cx="3613943" cy="1432521"/>
          </a:xfrm>
        </p:grpSpPr>
        <p:sp>
          <p:nvSpPr>
            <p:cNvPr id="187" name="Google Shape;187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-413096" y="3658798"/>
            <a:ext cx="2192144" cy="1495178"/>
            <a:chOff x="-293170" y="3658798"/>
            <a:chExt cx="2192144" cy="1495178"/>
          </a:xfrm>
        </p:grpSpPr>
        <p:sp>
          <p:nvSpPr>
            <p:cNvPr id="209" name="Google Shape;209;p4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4"/>
          <p:cNvSpPr txBox="1">
            <a:spLocks noGrp="1"/>
          </p:cNvSpPr>
          <p:nvPr>
            <p:ph type="ctrTitle"/>
          </p:nvPr>
        </p:nvSpPr>
        <p:spPr>
          <a:xfrm>
            <a:off x="4155425" y="20543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4"/>
          <p:cNvSpPr txBox="1">
            <a:spLocks noGrp="1"/>
          </p:cNvSpPr>
          <p:nvPr>
            <p:ph type="ctrTitle" idx="3"/>
          </p:nvPr>
        </p:nvSpPr>
        <p:spPr>
          <a:xfrm>
            <a:off x="4155425" y="27195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0" name="Google Shape;230;p4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4"/>
          <p:cNvSpPr txBox="1">
            <a:spLocks noGrp="1"/>
          </p:cNvSpPr>
          <p:nvPr>
            <p:ph type="ctrTitle" idx="5"/>
          </p:nvPr>
        </p:nvSpPr>
        <p:spPr>
          <a:xfrm>
            <a:off x="4155425" y="33848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2" name="Google Shape;232;p4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4"/>
          <p:cNvSpPr txBox="1">
            <a:spLocks noGrp="1"/>
          </p:cNvSpPr>
          <p:nvPr>
            <p:ph type="ctrTitle" idx="7"/>
          </p:nvPr>
        </p:nvSpPr>
        <p:spPr>
          <a:xfrm>
            <a:off x="4155425" y="40500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35" name="Google Shape;235;p4"/>
          <p:cNvCxnSpPr/>
          <p:nvPr/>
        </p:nvCxnSpPr>
        <p:spPr>
          <a:xfrm>
            <a:off x="3986825" y="-16500"/>
            <a:ext cx="0" cy="44886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4"/>
          <p:cNvSpPr txBox="1">
            <a:spLocks noGrp="1"/>
          </p:cNvSpPr>
          <p:nvPr>
            <p:ph type="ctrTitle" idx="9"/>
          </p:nvPr>
        </p:nvSpPr>
        <p:spPr>
          <a:xfrm>
            <a:off x="4155425" y="1272250"/>
            <a:ext cx="388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521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 1">
  <p:cSld name="Title &amp; 2 columns slide 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8"/>
          <p:cNvSpPr txBox="1">
            <a:spLocks noGrp="1"/>
          </p:cNvSpPr>
          <p:nvPr>
            <p:ph type="title"/>
          </p:nvPr>
        </p:nvSpPr>
        <p:spPr>
          <a:xfrm>
            <a:off x="1229850" y="664350"/>
            <a:ext cx="6684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b="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9pPr>
          </a:lstStyle>
          <a:p>
            <a:endParaRPr/>
          </a:p>
        </p:txBody>
      </p:sp>
      <p:grpSp>
        <p:nvGrpSpPr>
          <p:cNvPr id="337" name="Google Shape;337;p18"/>
          <p:cNvGrpSpPr/>
          <p:nvPr/>
        </p:nvGrpSpPr>
        <p:grpSpPr>
          <a:xfrm>
            <a:off x="8066550" y="3878675"/>
            <a:ext cx="1448869" cy="1264819"/>
            <a:chOff x="7914150" y="3878675"/>
            <a:chExt cx="1448869" cy="1264819"/>
          </a:xfrm>
        </p:grpSpPr>
        <p:sp>
          <p:nvSpPr>
            <p:cNvPr id="338" name="Google Shape;338;p18"/>
            <p:cNvSpPr/>
            <p:nvPr/>
          </p:nvSpPr>
          <p:spPr>
            <a:xfrm>
              <a:off x="7914150" y="3878675"/>
              <a:ext cx="1448869" cy="1264773"/>
            </a:xfrm>
            <a:custGeom>
              <a:avLst/>
              <a:gdLst/>
              <a:ahLst/>
              <a:cxnLst/>
              <a:rect l="l" t="t" r="r" b="b"/>
              <a:pathLst>
                <a:path w="34462" h="30085" extrusionOk="0">
                  <a:moveTo>
                    <a:pt x="26373" y="1"/>
                  </a:moveTo>
                  <a:cubicBezTo>
                    <a:pt x="26416" y="502"/>
                    <a:pt x="26427" y="1003"/>
                    <a:pt x="26362" y="1500"/>
                  </a:cubicBezTo>
                  <a:cubicBezTo>
                    <a:pt x="26173" y="3000"/>
                    <a:pt x="25257" y="4389"/>
                    <a:pt x="23950" y="5154"/>
                  </a:cubicBezTo>
                  <a:cubicBezTo>
                    <a:pt x="20815" y="6997"/>
                    <a:pt x="16195" y="5201"/>
                    <a:pt x="13543" y="7688"/>
                  </a:cubicBezTo>
                  <a:cubicBezTo>
                    <a:pt x="12111" y="9027"/>
                    <a:pt x="11814" y="11188"/>
                    <a:pt x="11943" y="13146"/>
                  </a:cubicBezTo>
                  <a:cubicBezTo>
                    <a:pt x="12076" y="15100"/>
                    <a:pt x="12541" y="17058"/>
                    <a:pt x="12290" y="19004"/>
                  </a:cubicBezTo>
                  <a:cubicBezTo>
                    <a:pt x="12011" y="21220"/>
                    <a:pt x="10755" y="23296"/>
                    <a:pt x="8923" y="24573"/>
                  </a:cubicBezTo>
                  <a:cubicBezTo>
                    <a:pt x="6654" y="26159"/>
                    <a:pt x="3927" y="26849"/>
                    <a:pt x="1686" y="28539"/>
                  </a:cubicBezTo>
                  <a:cubicBezTo>
                    <a:pt x="988" y="29068"/>
                    <a:pt x="430" y="29584"/>
                    <a:pt x="1" y="30085"/>
                  </a:cubicBezTo>
                  <a:lnTo>
                    <a:pt x="34461" y="30085"/>
                  </a:lnTo>
                  <a:lnTo>
                    <a:pt x="34461" y="1"/>
                  </a:lnTo>
                  <a:close/>
                </a:path>
              </a:pathLst>
            </a:custGeom>
            <a:solidFill>
              <a:srgbClr val="D53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8346775" y="4158254"/>
              <a:ext cx="863847" cy="985207"/>
            </a:xfrm>
            <a:custGeom>
              <a:avLst/>
              <a:gdLst/>
              <a:ahLst/>
              <a:cxnLst/>
              <a:rect l="l" t="t" r="r" b="b"/>
              <a:pathLst>
                <a:path w="20547" h="23435" extrusionOk="0">
                  <a:moveTo>
                    <a:pt x="20546" y="0"/>
                  </a:moveTo>
                  <a:cubicBezTo>
                    <a:pt x="17408" y="1564"/>
                    <a:pt x="13933" y="2717"/>
                    <a:pt x="11563" y="5286"/>
                  </a:cubicBezTo>
                  <a:cubicBezTo>
                    <a:pt x="8579" y="8525"/>
                    <a:pt x="8020" y="13274"/>
                    <a:pt x="5938" y="17154"/>
                  </a:cubicBezTo>
                  <a:cubicBezTo>
                    <a:pt x="4560" y="19723"/>
                    <a:pt x="2484" y="21914"/>
                    <a:pt x="0" y="23435"/>
                  </a:cubicBezTo>
                  <a:lnTo>
                    <a:pt x="20546" y="23435"/>
                  </a:lnTo>
                  <a:lnTo>
                    <a:pt x="20546" y="0"/>
                  </a:ln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8647488" y="4830843"/>
              <a:ext cx="486936" cy="312651"/>
            </a:xfrm>
            <a:custGeom>
              <a:avLst/>
              <a:gdLst/>
              <a:ahLst/>
              <a:cxnLst/>
              <a:rect l="l" t="t" r="r" b="b"/>
              <a:pathLst>
                <a:path w="11582" h="7437" extrusionOk="0">
                  <a:moveTo>
                    <a:pt x="10748" y="0"/>
                  </a:moveTo>
                  <a:cubicBezTo>
                    <a:pt x="10295" y="0"/>
                    <a:pt x="9840" y="41"/>
                    <a:pt x="9402" y="107"/>
                  </a:cubicBezTo>
                  <a:cubicBezTo>
                    <a:pt x="5454" y="690"/>
                    <a:pt x="970" y="3296"/>
                    <a:pt x="0" y="7437"/>
                  </a:cubicBezTo>
                  <a:lnTo>
                    <a:pt x="11581" y="7437"/>
                  </a:lnTo>
                  <a:lnTo>
                    <a:pt x="11581" y="50"/>
                  </a:lnTo>
                  <a:cubicBezTo>
                    <a:pt x="11307" y="16"/>
                    <a:pt x="11028" y="0"/>
                    <a:pt x="10748" y="0"/>
                  </a:cubicBezTo>
                  <a:close/>
                </a:path>
              </a:pathLst>
            </a:custGeom>
            <a:solidFill>
              <a:srgbClr val="D53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8270168" y="4723678"/>
              <a:ext cx="48475" cy="48472"/>
            </a:xfrm>
            <a:custGeom>
              <a:avLst/>
              <a:gdLst/>
              <a:ahLst/>
              <a:cxnLst/>
              <a:rect l="l" t="t" r="r" b="b"/>
              <a:pathLst>
                <a:path w="1153" h="1153" extrusionOk="0">
                  <a:moveTo>
                    <a:pt x="576" y="1"/>
                  </a:moveTo>
                  <a:cubicBezTo>
                    <a:pt x="258" y="1"/>
                    <a:pt x="0" y="258"/>
                    <a:pt x="0" y="577"/>
                  </a:cubicBezTo>
                  <a:cubicBezTo>
                    <a:pt x="0" y="895"/>
                    <a:pt x="258" y="1153"/>
                    <a:pt x="576" y="1153"/>
                  </a:cubicBezTo>
                  <a:cubicBezTo>
                    <a:pt x="895" y="1153"/>
                    <a:pt x="1153" y="895"/>
                    <a:pt x="1153" y="577"/>
                  </a:cubicBezTo>
                  <a:cubicBezTo>
                    <a:pt x="1153" y="258"/>
                    <a:pt x="895" y="1"/>
                    <a:pt x="576" y="1"/>
                  </a:cubicBezTo>
                  <a:close/>
                </a:path>
              </a:pathLst>
            </a:custGeom>
            <a:solidFill>
              <a:srgbClr val="D53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8369010" y="4106206"/>
              <a:ext cx="48475" cy="48304"/>
            </a:xfrm>
            <a:custGeom>
              <a:avLst/>
              <a:gdLst/>
              <a:ahLst/>
              <a:cxnLst/>
              <a:rect l="l" t="t" r="r" b="b"/>
              <a:pathLst>
                <a:path w="1153" h="1149" extrusionOk="0">
                  <a:moveTo>
                    <a:pt x="577" y="0"/>
                  </a:moveTo>
                  <a:cubicBezTo>
                    <a:pt x="258" y="0"/>
                    <a:pt x="1" y="258"/>
                    <a:pt x="1" y="573"/>
                  </a:cubicBezTo>
                  <a:cubicBezTo>
                    <a:pt x="1" y="891"/>
                    <a:pt x="258" y="1149"/>
                    <a:pt x="577" y="1149"/>
                  </a:cubicBezTo>
                  <a:cubicBezTo>
                    <a:pt x="895" y="1149"/>
                    <a:pt x="1153" y="891"/>
                    <a:pt x="1153" y="573"/>
                  </a:cubicBezTo>
                  <a:cubicBezTo>
                    <a:pt x="1153" y="258"/>
                    <a:pt x="895" y="0"/>
                    <a:pt x="577" y="0"/>
                  </a:cubicBez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8470418" y="4119408"/>
              <a:ext cx="33298" cy="33296"/>
            </a:xfrm>
            <a:custGeom>
              <a:avLst/>
              <a:gdLst/>
              <a:ahLst/>
              <a:cxnLst/>
              <a:rect l="l" t="t" r="r" b="b"/>
              <a:pathLst>
                <a:path w="792" h="792" extrusionOk="0">
                  <a:moveTo>
                    <a:pt x="398" y="1"/>
                  </a:moveTo>
                  <a:cubicBezTo>
                    <a:pt x="180" y="1"/>
                    <a:pt x="1" y="176"/>
                    <a:pt x="1" y="395"/>
                  </a:cubicBezTo>
                  <a:cubicBezTo>
                    <a:pt x="1" y="613"/>
                    <a:pt x="180" y="792"/>
                    <a:pt x="398" y="792"/>
                  </a:cubicBezTo>
                  <a:cubicBezTo>
                    <a:pt x="616" y="792"/>
                    <a:pt x="792" y="613"/>
                    <a:pt x="792" y="395"/>
                  </a:cubicBezTo>
                  <a:cubicBezTo>
                    <a:pt x="792" y="176"/>
                    <a:pt x="616" y="1"/>
                    <a:pt x="398" y="1"/>
                  </a:cubicBez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8795282" y="4059540"/>
              <a:ext cx="33129" cy="33296"/>
            </a:xfrm>
            <a:custGeom>
              <a:avLst/>
              <a:gdLst/>
              <a:ahLst/>
              <a:cxnLst/>
              <a:rect l="l" t="t" r="r" b="b"/>
              <a:pathLst>
                <a:path w="788" h="792" extrusionOk="0">
                  <a:moveTo>
                    <a:pt x="394" y="1"/>
                  </a:moveTo>
                  <a:cubicBezTo>
                    <a:pt x="176" y="1"/>
                    <a:pt x="0" y="180"/>
                    <a:pt x="0" y="398"/>
                  </a:cubicBezTo>
                  <a:cubicBezTo>
                    <a:pt x="0" y="616"/>
                    <a:pt x="176" y="792"/>
                    <a:pt x="394" y="792"/>
                  </a:cubicBezTo>
                  <a:cubicBezTo>
                    <a:pt x="612" y="792"/>
                    <a:pt x="788" y="616"/>
                    <a:pt x="788" y="398"/>
                  </a:cubicBezTo>
                  <a:cubicBezTo>
                    <a:pt x="788" y="180"/>
                    <a:pt x="612" y="1"/>
                    <a:pt x="394" y="1"/>
                  </a:cubicBez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8270171" y="4962909"/>
              <a:ext cx="48475" cy="48514"/>
            </a:xfrm>
            <a:custGeom>
              <a:avLst/>
              <a:gdLst/>
              <a:ahLst/>
              <a:cxnLst/>
              <a:rect l="l" t="t" r="r" b="b"/>
              <a:pathLst>
                <a:path w="1153" h="1154" extrusionOk="0">
                  <a:moveTo>
                    <a:pt x="577" y="1"/>
                  </a:moveTo>
                  <a:cubicBezTo>
                    <a:pt x="258" y="1"/>
                    <a:pt x="1" y="258"/>
                    <a:pt x="1" y="577"/>
                  </a:cubicBezTo>
                  <a:cubicBezTo>
                    <a:pt x="1" y="895"/>
                    <a:pt x="258" y="1153"/>
                    <a:pt x="577" y="1153"/>
                  </a:cubicBezTo>
                  <a:cubicBezTo>
                    <a:pt x="895" y="1153"/>
                    <a:pt x="1153" y="895"/>
                    <a:pt x="1153" y="577"/>
                  </a:cubicBezTo>
                  <a:cubicBezTo>
                    <a:pt x="1153" y="258"/>
                    <a:pt x="895" y="1"/>
                    <a:pt x="577" y="1"/>
                  </a:cubicBez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8539788" y="4278326"/>
              <a:ext cx="48475" cy="48346"/>
            </a:xfrm>
            <a:custGeom>
              <a:avLst/>
              <a:gdLst/>
              <a:ahLst/>
              <a:cxnLst/>
              <a:rect l="l" t="t" r="r" b="b"/>
              <a:pathLst>
                <a:path w="1153" h="1150" extrusionOk="0">
                  <a:moveTo>
                    <a:pt x="577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1"/>
                    <a:pt x="258" y="1149"/>
                    <a:pt x="577" y="1149"/>
                  </a:cubicBezTo>
                  <a:cubicBezTo>
                    <a:pt x="895" y="1149"/>
                    <a:pt x="1153" y="891"/>
                    <a:pt x="1153" y="576"/>
                  </a:cubicBezTo>
                  <a:cubicBezTo>
                    <a:pt x="1153" y="258"/>
                    <a:pt x="895" y="0"/>
                    <a:pt x="577" y="0"/>
                  </a:cubicBez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8175767" y="4837223"/>
              <a:ext cx="88499" cy="80549"/>
            </a:xfrm>
            <a:custGeom>
              <a:avLst/>
              <a:gdLst/>
              <a:ahLst/>
              <a:cxnLst/>
              <a:rect l="l" t="t" r="r" b="b"/>
              <a:pathLst>
                <a:path w="2105" h="1916" extrusionOk="0">
                  <a:moveTo>
                    <a:pt x="1054" y="0"/>
                  </a:moveTo>
                  <a:cubicBezTo>
                    <a:pt x="809" y="0"/>
                    <a:pt x="564" y="93"/>
                    <a:pt x="376" y="280"/>
                  </a:cubicBezTo>
                  <a:cubicBezTo>
                    <a:pt x="0" y="655"/>
                    <a:pt x="0" y="1260"/>
                    <a:pt x="376" y="1636"/>
                  </a:cubicBezTo>
                  <a:cubicBezTo>
                    <a:pt x="564" y="1822"/>
                    <a:pt x="809" y="1915"/>
                    <a:pt x="1054" y="1915"/>
                  </a:cubicBezTo>
                  <a:cubicBezTo>
                    <a:pt x="1299" y="1915"/>
                    <a:pt x="1543" y="1822"/>
                    <a:pt x="1729" y="1636"/>
                  </a:cubicBezTo>
                  <a:cubicBezTo>
                    <a:pt x="2105" y="1260"/>
                    <a:pt x="2105" y="655"/>
                    <a:pt x="1729" y="280"/>
                  </a:cubicBezTo>
                  <a:cubicBezTo>
                    <a:pt x="1543" y="93"/>
                    <a:pt x="1299" y="0"/>
                    <a:pt x="1054" y="0"/>
                  </a:cubicBez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8594333" y="4470830"/>
              <a:ext cx="88499" cy="80465"/>
            </a:xfrm>
            <a:custGeom>
              <a:avLst/>
              <a:gdLst/>
              <a:ahLst/>
              <a:cxnLst/>
              <a:rect l="l" t="t" r="r" b="b"/>
              <a:pathLst>
                <a:path w="2105" h="1914" extrusionOk="0">
                  <a:moveTo>
                    <a:pt x="1054" y="0"/>
                  </a:moveTo>
                  <a:cubicBezTo>
                    <a:pt x="809" y="0"/>
                    <a:pt x="564" y="94"/>
                    <a:pt x="376" y="282"/>
                  </a:cubicBezTo>
                  <a:cubicBezTo>
                    <a:pt x="0" y="654"/>
                    <a:pt x="0" y="1259"/>
                    <a:pt x="376" y="1635"/>
                  </a:cubicBezTo>
                  <a:cubicBezTo>
                    <a:pt x="564" y="1821"/>
                    <a:pt x="809" y="1914"/>
                    <a:pt x="1054" y="1914"/>
                  </a:cubicBezTo>
                  <a:cubicBezTo>
                    <a:pt x="1299" y="1914"/>
                    <a:pt x="1543" y="1821"/>
                    <a:pt x="1729" y="1635"/>
                  </a:cubicBezTo>
                  <a:cubicBezTo>
                    <a:pt x="2105" y="1259"/>
                    <a:pt x="2105" y="654"/>
                    <a:pt x="1729" y="282"/>
                  </a:cubicBezTo>
                  <a:cubicBezTo>
                    <a:pt x="1543" y="94"/>
                    <a:pt x="1299" y="0"/>
                    <a:pt x="1054" y="0"/>
                  </a:cubicBez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8619370" y="4892855"/>
              <a:ext cx="88499" cy="80465"/>
            </a:xfrm>
            <a:custGeom>
              <a:avLst/>
              <a:gdLst/>
              <a:ahLst/>
              <a:cxnLst/>
              <a:rect l="l" t="t" r="r" b="b"/>
              <a:pathLst>
                <a:path w="2105" h="1914" extrusionOk="0">
                  <a:moveTo>
                    <a:pt x="1054" y="0"/>
                  </a:moveTo>
                  <a:cubicBezTo>
                    <a:pt x="809" y="0"/>
                    <a:pt x="564" y="94"/>
                    <a:pt x="376" y="282"/>
                  </a:cubicBezTo>
                  <a:cubicBezTo>
                    <a:pt x="0" y="654"/>
                    <a:pt x="0" y="1259"/>
                    <a:pt x="376" y="1635"/>
                  </a:cubicBezTo>
                  <a:cubicBezTo>
                    <a:pt x="564" y="1821"/>
                    <a:pt x="809" y="1914"/>
                    <a:pt x="1054" y="1914"/>
                  </a:cubicBezTo>
                  <a:cubicBezTo>
                    <a:pt x="1299" y="1914"/>
                    <a:pt x="1543" y="1821"/>
                    <a:pt x="1729" y="1635"/>
                  </a:cubicBezTo>
                  <a:cubicBezTo>
                    <a:pt x="2105" y="1259"/>
                    <a:pt x="2105" y="654"/>
                    <a:pt x="1729" y="282"/>
                  </a:cubicBezTo>
                  <a:cubicBezTo>
                    <a:pt x="1543" y="94"/>
                    <a:pt x="1299" y="0"/>
                    <a:pt x="1054" y="0"/>
                  </a:cubicBezTo>
                  <a:close/>
                </a:path>
              </a:pathLst>
            </a:custGeom>
            <a:solidFill>
              <a:srgbClr val="D53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18"/>
          <p:cNvSpPr/>
          <p:nvPr/>
        </p:nvSpPr>
        <p:spPr>
          <a:xfrm rot="10800000">
            <a:off x="-350258" y="-183939"/>
            <a:ext cx="2478372" cy="1655176"/>
          </a:xfrm>
          <a:custGeom>
            <a:avLst/>
            <a:gdLst/>
            <a:ahLst/>
            <a:cxnLst/>
            <a:rect l="l" t="t" r="r" b="b"/>
            <a:pathLst>
              <a:path w="23414" h="15637" extrusionOk="0">
                <a:moveTo>
                  <a:pt x="20178" y="0"/>
                </a:moveTo>
                <a:cubicBezTo>
                  <a:pt x="20063" y="108"/>
                  <a:pt x="19956" y="219"/>
                  <a:pt x="19852" y="344"/>
                </a:cubicBezTo>
                <a:cubicBezTo>
                  <a:pt x="19455" y="831"/>
                  <a:pt x="19208" y="1428"/>
                  <a:pt x="18857" y="1954"/>
                </a:cubicBezTo>
                <a:cubicBezTo>
                  <a:pt x="18510" y="2480"/>
                  <a:pt x="18002" y="2967"/>
                  <a:pt x="17372" y="3028"/>
                </a:cubicBezTo>
                <a:cubicBezTo>
                  <a:pt x="17319" y="3034"/>
                  <a:pt x="17265" y="3036"/>
                  <a:pt x="17211" y="3036"/>
                </a:cubicBezTo>
                <a:cubicBezTo>
                  <a:pt x="16771" y="3036"/>
                  <a:pt x="16318" y="2868"/>
                  <a:pt x="15889" y="2868"/>
                </a:cubicBezTo>
                <a:cubicBezTo>
                  <a:pt x="15734" y="2868"/>
                  <a:pt x="15583" y="2890"/>
                  <a:pt x="15436" y="2949"/>
                </a:cubicBezTo>
                <a:cubicBezTo>
                  <a:pt x="14820" y="3200"/>
                  <a:pt x="14627" y="3955"/>
                  <a:pt x="14255" y="4506"/>
                </a:cubicBezTo>
                <a:cubicBezTo>
                  <a:pt x="13893" y="5039"/>
                  <a:pt x="13303" y="5411"/>
                  <a:pt x="12669" y="5512"/>
                </a:cubicBezTo>
                <a:cubicBezTo>
                  <a:pt x="12236" y="5580"/>
                  <a:pt x="11793" y="5526"/>
                  <a:pt x="11363" y="5608"/>
                </a:cubicBezTo>
                <a:cubicBezTo>
                  <a:pt x="10522" y="5769"/>
                  <a:pt x="9817" y="6492"/>
                  <a:pt x="9681" y="7340"/>
                </a:cubicBezTo>
                <a:cubicBezTo>
                  <a:pt x="9545" y="8171"/>
                  <a:pt x="9914" y="9012"/>
                  <a:pt x="9842" y="9849"/>
                </a:cubicBezTo>
                <a:cubicBezTo>
                  <a:pt x="9771" y="10758"/>
                  <a:pt x="9144" y="11599"/>
                  <a:pt x="8296" y="11929"/>
                </a:cubicBezTo>
                <a:cubicBezTo>
                  <a:pt x="7441" y="12261"/>
                  <a:pt x="6414" y="12111"/>
                  <a:pt x="5651" y="12623"/>
                </a:cubicBezTo>
                <a:cubicBezTo>
                  <a:pt x="5637" y="12634"/>
                  <a:pt x="5626" y="12641"/>
                  <a:pt x="5612" y="12651"/>
                </a:cubicBezTo>
                <a:cubicBezTo>
                  <a:pt x="5526" y="12719"/>
                  <a:pt x="5447" y="12809"/>
                  <a:pt x="5376" y="12916"/>
                </a:cubicBezTo>
                <a:cubicBezTo>
                  <a:pt x="5140" y="13263"/>
                  <a:pt x="4864" y="13582"/>
                  <a:pt x="4560" y="13865"/>
                </a:cubicBezTo>
                <a:cubicBezTo>
                  <a:pt x="4460" y="13990"/>
                  <a:pt x="4356" y="14108"/>
                  <a:pt x="4238" y="14215"/>
                </a:cubicBezTo>
                <a:cubicBezTo>
                  <a:pt x="3976" y="14452"/>
                  <a:pt x="3672" y="14623"/>
                  <a:pt x="3343" y="14742"/>
                </a:cubicBezTo>
                <a:cubicBezTo>
                  <a:pt x="2742" y="15067"/>
                  <a:pt x="2083" y="15293"/>
                  <a:pt x="1400" y="15407"/>
                </a:cubicBezTo>
                <a:lnTo>
                  <a:pt x="0" y="15636"/>
                </a:lnTo>
                <a:lnTo>
                  <a:pt x="23413" y="15636"/>
                </a:lnTo>
                <a:lnTo>
                  <a:pt x="23413" y="0"/>
                </a:lnTo>
                <a:close/>
              </a:path>
            </a:pathLst>
          </a:custGeom>
          <a:solidFill>
            <a:srgbClr val="564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8"/>
          <p:cNvSpPr/>
          <p:nvPr/>
        </p:nvSpPr>
        <p:spPr>
          <a:xfrm rot="10800000">
            <a:off x="-350258" y="-183939"/>
            <a:ext cx="2478372" cy="1655176"/>
          </a:xfrm>
          <a:custGeom>
            <a:avLst/>
            <a:gdLst/>
            <a:ahLst/>
            <a:cxnLst/>
            <a:rect l="l" t="t" r="r" b="b"/>
            <a:pathLst>
              <a:path w="23414" h="15637" extrusionOk="0">
                <a:moveTo>
                  <a:pt x="20178" y="0"/>
                </a:moveTo>
                <a:cubicBezTo>
                  <a:pt x="20063" y="108"/>
                  <a:pt x="19956" y="219"/>
                  <a:pt x="19852" y="344"/>
                </a:cubicBezTo>
                <a:cubicBezTo>
                  <a:pt x="19455" y="831"/>
                  <a:pt x="19208" y="1428"/>
                  <a:pt x="18857" y="1954"/>
                </a:cubicBezTo>
                <a:cubicBezTo>
                  <a:pt x="18510" y="2480"/>
                  <a:pt x="18002" y="2967"/>
                  <a:pt x="17372" y="3028"/>
                </a:cubicBezTo>
                <a:cubicBezTo>
                  <a:pt x="17319" y="3034"/>
                  <a:pt x="17265" y="3036"/>
                  <a:pt x="17211" y="3036"/>
                </a:cubicBezTo>
                <a:cubicBezTo>
                  <a:pt x="16771" y="3036"/>
                  <a:pt x="16318" y="2868"/>
                  <a:pt x="15889" y="2868"/>
                </a:cubicBezTo>
                <a:cubicBezTo>
                  <a:pt x="15734" y="2868"/>
                  <a:pt x="15583" y="2890"/>
                  <a:pt x="15436" y="2949"/>
                </a:cubicBezTo>
                <a:cubicBezTo>
                  <a:pt x="14820" y="3200"/>
                  <a:pt x="14627" y="3955"/>
                  <a:pt x="14255" y="4506"/>
                </a:cubicBezTo>
                <a:cubicBezTo>
                  <a:pt x="13893" y="5039"/>
                  <a:pt x="13303" y="5411"/>
                  <a:pt x="12669" y="5512"/>
                </a:cubicBezTo>
                <a:cubicBezTo>
                  <a:pt x="12236" y="5580"/>
                  <a:pt x="11793" y="5526"/>
                  <a:pt x="11363" y="5608"/>
                </a:cubicBezTo>
                <a:cubicBezTo>
                  <a:pt x="10522" y="5769"/>
                  <a:pt x="9817" y="6492"/>
                  <a:pt x="9681" y="7340"/>
                </a:cubicBezTo>
                <a:cubicBezTo>
                  <a:pt x="9545" y="8171"/>
                  <a:pt x="9914" y="9012"/>
                  <a:pt x="9842" y="9849"/>
                </a:cubicBezTo>
                <a:cubicBezTo>
                  <a:pt x="9771" y="10758"/>
                  <a:pt x="9144" y="11599"/>
                  <a:pt x="8296" y="11929"/>
                </a:cubicBezTo>
                <a:cubicBezTo>
                  <a:pt x="7441" y="12261"/>
                  <a:pt x="6414" y="12111"/>
                  <a:pt x="5651" y="12623"/>
                </a:cubicBezTo>
                <a:cubicBezTo>
                  <a:pt x="5637" y="12634"/>
                  <a:pt x="5626" y="12641"/>
                  <a:pt x="5612" y="12651"/>
                </a:cubicBezTo>
                <a:cubicBezTo>
                  <a:pt x="5526" y="12719"/>
                  <a:pt x="5447" y="12809"/>
                  <a:pt x="5376" y="12916"/>
                </a:cubicBezTo>
                <a:cubicBezTo>
                  <a:pt x="5140" y="13263"/>
                  <a:pt x="4864" y="13582"/>
                  <a:pt x="4560" y="13865"/>
                </a:cubicBezTo>
                <a:cubicBezTo>
                  <a:pt x="4191" y="14208"/>
                  <a:pt x="3783" y="14502"/>
                  <a:pt x="3343" y="14742"/>
                </a:cubicBezTo>
                <a:cubicBezTo>
                  <a:pt x="2742" y="15067"/>
                  <a:pt x="2083" y="15293"/>
                  <a:pt x="1400" y="15407"/>
                </a:cubicBezTo>
                <a:lnTo>
                  <a:pt x="0" y="15636"/>
                </a:lnTo>
                <a:lnTo>
                  <a:pt x="4839" y="15636"/>
                </a:lnTo>
                <a:cubicBezTo>
                  <a:pt x="5064" y="15321"/>
                  <a:pt x="5254" y="14974"/>
                  <a:pt x="5412" y="14616"/>
                </a:cubicBezTo>
                <a:cubicBezTo>
                  <a:pt x="5694" y="13972"/>
                  <a:pt x="6006" y="13228"/>
                  <a:pt x="6700" y="12938"/>
                </a:cubicBezTo>
                <a:cubicBezTo>
                  <a:pt x="6963" y="12828"/>
                  <a:pt x="7245" y="12802"/>
                  <a:pt x="7532" y="12802"/>
                </a:cubicBezTo>
                <a:cubicBezTo>
                  <a:pt x="7779" y="12802"/>
                  <a:pt x="8029" y="12821"/>
                  <a:pt x="8276" y="12821"/>
                </a:cubicBezTo>
                <a:cubicBezTo>
                  <a:pt x="8311" y="12821"/>
                  <a:pt x="8347" y="12821"/>
                  <a:pt x="8382" y="12820"/>
                </a:cubicBezTo>
                <a:cubicBezTo>
                  <a:pt x="9760" y="12777"/>
                  <a:pt x="11127" y="11725"/>
                  <a:pt x="11245" y="10350"/>
                </a:cubicBezTo>
                <a:cubicBezTo>
                  <a:pt x="11292" y="9810"/>
                  <a:pt x="11152" y="9269"/>
                  <a:pt x="11120" y="8729"/>
                </a:cubicBezTo>
                <a:cubicBezTo>
                  <a:pt x="11084" y="8185"/>
                  <a:pt x="11181" y="7584"/>
                  <a:pt x="11592" y="7226"/>
                </a:cubicBezTo>
                <a:cubicBezTo>
                  <a:pt x="11989" y="6879"/>
                  <a:pt x="12566" y="6854"/>
                  <a:pt x="13085" y="6743"/>
                </a:cubicBezTo>
                <a:cubicBezTo>
                  <a:pt x="14180" y="6507"/>
                  <a:pt x="15164" y="5794"/>
                  <a:pt x="15722" y="4825"/>
                </a:cubicBezTo>
                <a:cubicBezTo>
                  <a:pt x="15822" y="4649"/>
                  <a:pt x="15915" y="4467"/>
                  <a:pt x="16055" y="4320"/>
                </a:cubicBezTo>
                <a:cubicBezTo>
                  <a:pt x="16527" y="3830"/>
                  <a:pt x="17336" y="3980"/>
                  <a:pt x="17991" y="3790"/>
                </a:cubicBezTo>
                <a:cubicBezTo>
                  <a:pt x="18990" y="3500"/>
                  <a:pt x="19534" y="2459"/>
                  <a:pt x="20271" y="1729"/>
                </a:cubicBezTo>
                <a:cubicBezTo>
                  <a:pt x="21116" y="884"/>
                  <a:pt x="22229" y="448"/>
                  <a:pt x="23413" y="183"/>
                </a:cubicBezTo>
                <a:lnTo>
                  <a:pt x="23413" y="0"/>
                </a:ln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8"/>
          <p:cNvSpPr/>
          <p:nvPr/>
        </p:nvSpPr>
        <p:spPr>
          <a:xfrm rot="10800000">
            <a:off x="829806" y="519245"/>
            <a:ext cx="63404" cy="63298"/>
          </a:xfrm>
          <a:custGeom>
            <a:avLst/>
            <a:gdLst/>
            <a:ahLst/>
            <a:cxnLst/>
            <a:rect l="l" t="t" r="r" b="b"/>
            <a:pathLst>
              <a:path w="599" h="598" extrusionOk="0">
                <a:moveTo>
                  <a:pt x="301" y="0"/>
                </a:moveTo>
                <a:cubicBezTo>
                  <a:pt x="137" y="0"/>
                  <a:pt x="1" y="133"/>
                  <a:pt x="1" y="297"/>
                </a:cubicBezTo>
                <a:cubicBezTo>
                  <a:pt x="1" y="462"/>
                  <a:pt x="137" y="598"/>
                  <a:pt x="301" y="598"/>
                </a:cubicBezTo>
                <a:cubicBezTo>
                  <a:pt x="466" y="598"/>
                  <a:pt x="599" y="462"/>
                  <a:pt x="599" y="297"/>
                </a:cubicBezTo>
                <a:cubicBezTo>
                  <a:pt x="599" y="133"/>
                  <a:pt x="466" y="0"/>
                  <a:pt x="301" y="0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8"/>
          <p:cNvSpPr/>
          <p:nvPr/>
        </p:nvSpPr>
        <p:spPr>
          <a:xfrm rot="10800000">
            <a:off x="290213" y="944084"/>
            <a:ext cx="63298" cy="63404"/>
          </a:xfrm>
          <a:custGeom>
            <a:avLst/>
            <a:gdLst/>
            <a:ahLst/>
            <a:cxnLst/>
            <a:rect l="l" t="t" r="r" b="b"/>
            <a:pathLst>
              <a:path w="598" h="599" extrusionOk="0">
                <a:moveTo>
                  <a:pt x="301" y="0"/>
                </a:moveTo>
                <a:cubicBezTo>
                  <a:pt x="136" y="0"/>
                  <a:pt x="0" y="136"/>
                  <a:pt x="0" y="301"/>
                </a:cubicBezTo>
                <a:cubicBezTo>
                  <a:pt x="0" y="466"/>
                  <a:pt x="136" y="598"/>
                  <a:pt x="301" y="598"/>
                </a:cubicBezTo>
                <a:cubicBezTo>
                  <a:pt x="465" y="598"/>
                  <a:pt x="598" y="466"/>
                  <a:pt x="598" y="301"/>
                </a:cubicBezTo>
                <a:cubicBezTo>
                  <a:pt x="598" y="136"/>
                  <a:pt x="465" y="0"/>
                  <a:pt x="301" y="0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8"/>
          <p:cNvSpPr/>
          <p:nvPr/>
        </p:nvSpPr>
        <p:spPr>
          <a:xfrm rot="10800000">
            <a:off x="1349502" y="266263"/>
            <a:ext cx="41493" cy="40964"/>
          </a:xfrm>
          <a:custGeom>
            <a:avLst/>
            <a:gdLst/>
            <a:ahLst/>
            <a:cxnLst/>
            <a:rect l="l" t="t" r="r" b="b"/>
            <a:pathLst>
              <a:path w="392" h="387" extrusionOk="0">
                <a:moveTo>
                  <a:pt x="198" y="0"/>
                </a:moveTo>
                <a:cubicBezTo>
                  <a:pt x="90" y="0"/>
                  <a:pt x="1" y="86"/>
                  <a:pt x="1" y="193"/>
                </a:cubicBezTo>
                <a:cubicBezTo>
                  <a:pt x="1" y="301"/>
                  <a:pt x="90" y="387"/>
                  <a:pt x="198" y="387"/>
                </a:cubicBezTo>
                <a:cubicBezTo>
                  <a:pt x="305" y="387"/>
                  <a:pt x="391" y="301"/>
                  <a:pt x="391" y="193"/>
                </a:cubicBezTo>
                <a:cubicBezTo>
                  <a:pt x="391" y="86"/>
                  <a:pt x="305" y="0"/>
                  <a:pt x="198" y="0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8"/>
          <p:cNvSpPr/>
          <p:nvPr/>
        </p:nvSpPr>
        <p:spPr>
          <a:xfrm rot="10800000">
            <a:off x="719585" y="622951"/>
            <a:ext cx="41387" cy="41387"/>
          </a:xfrm>
          <a:custGeom>
            <a:avLst/>
            <a:gdLst/>
            <a:ahLst/>
            <a:cxnLst/>
            <a:rect l="l" t="t" r="r" b="b"/>
            <a:pathLst>
              <a:path w="391" h="391" extrusionOk="0">
                <a:moveTo>
                  <a:pt x="194" y="0"/>
                </a:moveTo>
                <a:cubicBezTo>
                  <a:pt x="86" y="0"/>
                  <a:pt x="1" y="90"/>
                  <a:pt x="1" y="197"/>
                </a:cubicBezTo>
                <a:cubicBezTo>
                  <a:pt x="1" y="305"/>
                  <a:pt x="86" y="390"/>
                  <a:pt x="194" y="390"/>
                </a:cubicBezTo>
                <a:cubicBezTo>
                  <a:pt x="301" y="390"/>
                  <a:pt x="391" y="305"/>
                  <a:pt x="391" y="197"/>
                </a:cubicBezTo>
                <a:cubicBezTo>
                  <a:pt x="391" y="90"/>
                  <a:pt x="301" y="0"/>
                  <a:pt x="194" y="0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8"/>
          <p:cNvSpPr/>
          <p:nvPr/>
        </p:nvSpPr>
        <p:spPr>
          <a:xfrm rot="10800000">
            <a:off x="1173024" y="318411"/>
            <a:ext cx="57265" cy="44034"/>
          </a:xfrm>
          <a:custGeom>
            <a:avLst/>
            <a:gdLst/>
            <a:ahLst/>
            <a:cxnLst/>
            <a:rect l="l" t="t" r="r" b="b"/>
            <a:pathLst>
              <a:path w="541" h="416" extrusionOk="0">
                <a:moveTo>
                  <a:pt x="272" y="1"/>
                </a:moveTo>
                <a:cubicBezTo>
                  <a:pt x="0" y="1"/>
                  <a:pt x="0" y="416"/>
                  <a:pt x="272" y="416"/>
                </a:cubicBezTo>
                <a:cubicBezTo>
                  <a:pt x="541" y="416"/>
                  <a:pt x="541" y="1"/>
                  <a:pt x="272" y="1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8"/>
          <p:cNvSpPr/>
          <p:nvPr/>
        </p:nvSpPr>
        <p:spPr>
          <a:xfrm rot="10800000">
            <a:off x="372900" y="1209237"/>
            <a:ext cx="57265" cy="44139"/>
          </a:xfrm>
          <a:custGeom>
            <a:avLst/>
            <a:gdLst/>
            <a:ahLst/>
            <a:cxnLst/>
            <a:rect l="l" t="t" r="r" b="b"/>
            <a:pathLst>
              <a:path w="541" h="417" extrusionOk="0">
                <a:moveTo>
                  <a:pt x="272" y="1"/>
                </a:moveTo>
                <a:cubicBezTo>
                  <a:pt x="4" y="1"/>
                  <a:pt x="0" y="416"/>
                  <a:pt x="272" y="416"/>
                </a:cubicBezTo>
                <a:cubicBezTo>
                  <a:pt x="541" y="416"/>
                  <a:pt x="541" y="1"/>
                  <a:pt x="272" y="1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8"/>
          <p:cNvSpPr/>
          <p:nvPr/>
        </p:nvSpPr>
        <p:spPr>
          <a:xfrm rot="10800000">
            <a:off x="293233" y="1233866"/>
            <a:ext cx="57265" cy="44034"/>
          </a:xfrm>
          <a:custGeom>
            <a:avLst/>
            <a:gdLst/>
            <a:ahLst/>
            <a:cxnLst/>
            <a:rect l="l" t="t" r="r" b="b"/>
            <a:pathLst>
              <a:path w="541" h="416" extrusionOk="0">
                <a:moveTo>
                  <a:pt x="269" y="1"/>
                </a:moveTo>
                <a:cubicBezTo>
                  <a:pt x="0" y="1"/>
                  <a:pt x="0" y="416"/>
                  <a:pt x="269" y="416"/>
                </a:cubicBezTo>
                <a:cubicBezTo>
                  <a:pt x="541" y="416"/>
                  <a:pt x="541" y="1"/>
                  <a:pt x="269" y="1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8"/>
          <p:cNvSpPr/>
          <p:nvPr/>
        </p:nvSpPr>
        <p:spPr>
          <a:xfrm rot="10800000">
            <a:off x="1166819" y="425480"/>
            <a:ext cx="89867" cy="69438"/>
          </a:xfrm>
          <a:custGeom>
            <a:avLst/>
            <a:gdLst/>
            <a:ahLst/>
            <a:cxnLst/>
            <a:rect l="l" t="t" r="r" b="b"/>
            <a:pathLst>
              <a:path w="849" h="656" extrusionOk="0">
                <a:moveTo>
                  <a:pt x="423" y="1"/>
                </a:moveTo>
                <a:cubicBezTo>
                  <a:pt x="4" y="1"/>
                  <a:pt x="1" y="656"/>
                  <a:pt x="423" y="656"/>
                </a:cubicBezTo>
                <a:cubicBezTo>
                  <a:pt x="849" y="656"/>
                  <a:pt x="849" y="1"/>
                  <a:pt x="423" y="1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"/>
          <p:cNvSpPr/>
          <p:nvPr/>
        </p:nvSpPr>
        <p:spPr>
          <a:xfrm rot="10800000">
            <a:off x="760986" y="941064"/>
            <a:ext cx="89549" cy="69438"/>
          </a:xfrm>
          <a:custGeom>
            <a:avLst/>
            <a:gdLst/>
            <a:ahLst/>
            <a:cxnLst/>
            <a:rect l="l" t="t" r="r" b="b"/>
            <a:pathLst>
              <a:path w="846" h="656" extrusionOk="0">
                <a:moveTo>
                  <a:pt x="423" y="0"/>
                </a:moveTo>
                <a:cubicBezTo>
                  <a:pt x="1" y="0"/>
                  <a:pt x="1" y="655"/>
                  <a:pt x="423" y="655"/>
                </a:cubicBezTo>
                <a:cubicBezTo>
                  <a:pt x="846" y="655"/>
                  <a:pt x="846" y="0"/>
                  <a:pt x="423" y="0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8"/>
          <p:cNvSpPr/>
          <p:nvPr/>
        </p:nvSpPr>
        <p:spPr>
          <a:xfrm rot="-1173301">
            <a:off x="-489278" y="-282637"/>
            <a:ext cx="1622266" cy="1138770"/>
          </a:xfrm>
          <a:custGeom>
            <a:avLst/>
            <a:gdLst/>
            <a:ahLst/>
            <a:cxnLst/>
            <a:rect l="l" t="t" r="r" b="b"/>
            <a:pathLst>
              <a:path w="19996" h="14037" extrusionOk="0">
                <a:moveTo>
                  <a:pt x="0" y="1"/>
                </a:moveTo>
                <a:lnTo>
                  <a:pt x="0" y="14037"/>
                </a:lnTo>
                <a:cubicBezTo>
                  <a:pt x="711" y="12974"/>
                  <a:pt x="1665" y="12656"/>
                  <a:pt x="2691" y="12656"/>
                </a:cubicBezTo>
                <a:cubicBezTo>
                  <a:pt x="4211" y="12656"/>
                  <a:pt x="5890" y="13353"/>
                  <a:pt x="7171" y="13353"/>
                </a:cubicBezTo>
                <a:cubicBezTo>
                  <a:pt x="7306" y="13353"/>
                  <a:pt x="7437" y="13346"/>
                  <a:pt x="7562" y="13328"/>
                </a:cubicBezTo>
                <a:cubicBezTo>
                  <a:pt x="11531" y="12788"/>
                  <a:pt x="9939" y="8662"/>
                  <a:pt x="14971" y="8615"/>
                </a:cubicBezTo>
                <a:cubicBezTo>
                  <a:pt x="19111" y="8576"/>
                  <a:pt x="18829" y="6625"/>
                  <a:pt x="17773" y="3444"/>
                </a:cubicBezTo>
                <a:cubicBezTo>
                  <a:pt x="16713" y="262"/>
                  <a:pt x="19995" y="1"/>
                  <a:pt x="19995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8"/>
          <p:cNvSpPr/>
          <p:nvPr/>
        </p:nvSpPr>
        <p:spPr>
          <a:xfrm rot="10800000">
            <a:off x="227586" y="636264"/>
            <a:ext cx="89549" cy="69438"/>
          </a:xfrm>
          <a:custGeom>
            <a:avLst/>
            <a:gdLst/>
            <a:ahLst/>
            <a:cxnLst/>
            <a:rect l="l" t="t" r="r" b="b"/>
            <a:pathLst>
              <a:path w="846" h="656" extrusionOk="0">
                <a:moveTo>
                  <a:pt x="423" y="0"/>
                </a:moveTo>
                <a:cubicBezTo>
                  <a:pt x="1" y="0"/>
                  <a:pt x="1" y="655"/>
                  <a:pt x="423" y="655"/>
                </a:cubicBezTo>
                <a:cubicBezTo>
                  <a:pt x="846" y="655"/>
                  <a:pt x="846" y="0"/>
                  <a:pt x="423" y="0"/>
                </a:cubicBezTo>
                <a:close/>
              </a:path>
            </a:pathLst>
          </a:custGeom>
          <a:solidFill>
            <a:srgbClr val="564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8"/>
          <p:cNvSpPr/>
          <p:nvPr/>
        </p:nvSpPr>
        <p:spPr>
          <a:xfrm>
            <a:off x="978614" y="2034890"/>
            <a:ext cx="3350700" cy="2245800"/>
          </a:xfrm>
          <a:prstGeom prst="roundRect">
            <a:avLst>
              <a:gd name="adj" fmla="val 11302"/>
            </a:avLst>
          </a:prstGeom>
          <a:noFill/>
          <a:ln w="19050" cap="rnd" cmpd="sng">
            <a:solidFill>
              <a:srgbClr val="4D43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8"/>
          <p:cNvSpPr/>
          <p:nvPr/>
        </p:nvSpPr>
        <p:spPr>
          <a:xfrm>
            <a:off x="4814687" y="2034890"/>
            <a:ext cx="3350700" cy="2245800"/>
          </a:xfrm>
          <a:prstGeom prst="roundRect">
            <a:avLst>
              <a:gd name="adj" fmla="val 11302"/>
            </a:avLst>
          </a:prstGeom>
          <a:noFill/>
          <a:ln w="19050" cap="rnd" cmpd="sng">
            <a:solidFill>
              <a:srgbClr val="D530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8"/>
          <p:cNvSpPr txBox="1">
            <a:spLocks noGrp="1"/>
          </p:cNvSpPr>
          <p:nvPr>
            <p:ph type="subTitle" idx="1"/>
          </p:nvPr>
        </p:nvSpPr>
        <p:spPr>
          <a:xfrm>
            <a:off x="6663088" y="1799665"/>
            <a:ext cx="1145700" cy="446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D5309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6" name="Google Shape;366;p18"/>
          <p:cNvSpPr txBox="1">
            <a:spLocks noGrp="1"/>
          </p:cNvSpPr>
          <p:nvPr>
            <p:ph type="subTitle" idx="2"/>
          </p:nvPr>
        </p:nvSpPr>
        <p:spPr>
          <a:xfrm>
            <a:off x="5071100" y="2454075"/>
            <a:ext cx="26613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67" name="Google Shape;367;p18"/>
          <p:cNvSpPr txBox="1">
            <a:spLocks noGrp="1"/>
          </p:cNvSpPr>
          <p:nvPr>
            <p:ph type="subTitle" idx="3"/>
          </p:nvPr>
        </p:nvSpPr>
        <p:spPr>
          <a:xfrm>
            <a:off x="2865100" y="1799665"/>
            <a:ext cx="1145700" cy="446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23A9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8" name="Google Shape;368;p18"/>
          <p:cNvSpPr txBox="1">
            <a:spLocks noGrp="1"/>
          </p:cNvSpPr>
          <p:nvPr>
            <p:ph type="subTitle" idx="4"/>
          </p:nvPr>
        </p:nvSpPr>
        <p:spPr>
          <a:xfrm>
            <a:off x="1349500" y="2454075"/>
            <a:ext cx="26613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936771"/>
      </p:ext>
    </p:extLst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 1">
  <p:cSld name="Text &amp; Image slide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/>
          <p:nvPr/>
        </p:nvSpPr>
        <p:spPr>
          <a:xfrm flipH="1">
            <a:off x="-76216" y="-61000"/>
            <a:ext cx="5395241" cy="5261616"/>
          </a:xfrm>
          <a:custGeom>
            <a:avLst/>
            <a:gdLst/>
            <a:ahLst/>
            <a:cxnLst/>
            <a:rect l="l" t="t" r="r" b="b"/>
            <a:pathLst>
              <a:path w="16034" h="15637" extrusionOk="0">
                <a:moveTo>
                  <a:pt x="813" y="1"/>
                </a:moveTo>
                <a:cubicBezTo>
                  <a:pt x="1260" y="416"/>
                  <a:pt x="1529" y="1042"/>
                  <a:pt x="1393" y="1629"/>
                </a:cubicBezTo>
                <a:cubicBezTo>
                  <a:pt x="1171" y="2574"/>
                  <a:pt x="0" y="3251"/>
                  <a:pt x="183" y="4202"/>
                </a:cubicBezTo>
                <a:cubicBezTo>
                  <a:pt x="276" y="4675"/>
                  <a:pt x="702" y="5022"/>
                  <a:pt x="1156" y="5180"/>
                </a:cubicBezTo>
                <a:cubicBezTo>
                  <a:pt x="1607" y="5341"/>
                  <a:pt x="2098" y="5351"/>
                  <a:pt x="2577" y="5398"/>
                </a:cubicBezTo>
                <a:cubicBezTo>
                  <a:pt x="3211" y="5462"/>
                  <a:pt x="3858" y="5605"/>
                  <a:pt x="4363" y="5995"/>
                </a:cubicBezTo>
                <a:cubicBezTo>
                  <a:pt x="4864" y="6386"/>
                  <a:pt x="5183" y="7069"/>
                  <a:pt x="4986" y="7674"/>
                </a:cubicBezTo>
                <a:cubicBezTo>
                  <a:pt x="4800" y="8239"/>
                  <a:pt x="4202" y="8783"/>
                  <a:pt x="4474" y="9317"/>
                </a:cubicBezTo>
                <a:cubicBezTo>
                  <a:pt x="4619" y="9605"/>
                  <a:pt x="4881" y="9701"/>
                  <a:pt x="5181" y="9701"/>
                </a:cubicBezTo>
                <a:cubicBezTo>
                  <a:pt x="5686" y="9701"/>
                  <a:pt x="6301" y="9427"/>
                  <a:pt x="6661" y="9331"/>
                </a:cubicBezTo>
                <a:cubicBezTo>
                  <a:pt x="6850" y="9281"/>
                  <a:pt x="7054" y="9233"/>
                  <a:pt x="7248" y="9233"/>
                </a:cubicBezTo>
                <a:cubicBezTo>
                  <a:pt x="7414" y="9233"/>
                  <a:pt x="7572" y="9268"/>
                  <a:pt x="7706" y="9367"/>
                </a:cubicBezTo>
                <a:cubicBezTo>
                  <a:pt x="7988" y="9578"/>
                  <a:pt x="8035" y="9979"/>
                  <a:pt x="7999" y="10329"/>
                </a:cubicBezTo>
                <a:cubicBezTo>
                  <a:pt x="7963" y="10677"/>
                  <a:pt x="7870" y="11034"/>
                  <a:pt x="7967" y="11371"/>
                </a:cubicBezTo>
                <a:cubicBezTo>
                  <a:pt x="8071" y="11736"/>
                  <a:pt x="8382" y="12012"/>
                  <a:pt x="8733" y="12158"/>
                </a:cubicBezTo>
                <a:cubicBezTo>
                  <a:pt x="9534" y="12491"/>
                  <a:pt x="10483" y="12334"/>
                  <a:pt x="11327" y="12609"/>
                </a:cubicBezTo>
                <a:cubicBezTo>
                  <a:pt x="12097" y="12860"/>
                  <a:pt x="12834" y="13300"/>
                  <a:pt x="13249" y="14019"/>
                </a:cubicBezTo>
                <a:cubicBezTo>
                  <a:pt x="13536" y="14513"/>
                  <a:pt x="13632" y="15071"/>
                  <a:pt x="13596" y="15637"/>
                </a:cubicBezTo>
                <a:lnTo>
                  <a:pt x="16034" y="15637"/>
                </a:lnTo>
                <a:lnTo>
                  <a:pt x="16034" y="7219"/>
                </a:lnTo>
                <a:cubicBezTo>
                  <a:pt x="15447" y="6933"/>
                  <a:pt x="14831" y="7287"/>
                  <a:pt x="14484" y="6124"/>
                </a:cubicBezTo>
                <a:cubicBezTo>
                  <a:pt x="14352" y="5684"/>
                  <a:pt x="13951" y="5373"/>
                  <a:pt x="13493" y="5373"/>
                </a:cubicBezTo>
                <a:lnTo>
                  <a:pt x="13482" y="5373"/>
                </a:lnTo>
                <a:cubicBezTo>
                  <a:pt x="13429" y="5370"/>
                  <a:pt x="13377" y="5369"/>
                  <a:pt x="13324" y="5369"/>
                </a:cubicBezTo>
                <a:cubicBezTo>
                  <a:pt x="12418" y="5369"/>
                  <a:pt x="11511" y="5698"/>
                  <a:pt x="10603" y="5698"/>
                </a:cubicBezTo>
                <a:cubicBezTo>
                  <a:pt x="10191" y="5698"/>
                  <a:pt x="9779" y="5630"/>
                  <a:pt x="9366" y="5434"/>
                </a:cubicBezTo>
                <a:cubicBezTo>
                  <a:pt x="8235" y="4836"/>
                  <a:pt x="9130" y="3465"/>
                  <a:pt x="8414" y="2628"/>
                </a:cubicBezTo>
                <a:cubicBezTo>
                  <a:pt x="8099" y="2255"/>
                  <a:pt x="7732" y="2134"/>
                  <a:pt x="7336" y="2134"/>
                </a:cubicBezTo>
                <a:cubicBezTo>
                  <a:pt x="6620" y="2134"/>
                  <a:pt x="5811" y="2528"/>
                  <a:pt x="5049" y="2528"/>
                </a:cubicBezTo>
                <a:cubicBezTo>
                  <a:pt x="4957" y="2528"/>
                  <a:pt x="4865" y="2523"/>
                  <a:pt x="4775" y="2510"/>
                </a:cubicBezTo>
                <a:cubicBezTo>
                  <a:pt x="3554" y="2349"/>
                  <a:pt x="3372" y="1007"/>
                  <a:pt x="3683" y="1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6"/>
          <p:cNvSpPr/>
          <p:nvPr/>
        </p:nvSpPr>
        <p:spPr>
          <a:xfrm flipH="1">
            <a:off x="-76216" y="-61000"/>
            <a:ext cx="5395241" cy="5261616"/>
          </a:xfrm>
          <a:custGeom>
            <a:avLst/>
            <a:gdLst/>
            <a:ahLst/>
            <a:cxnLst/>
            <a:rect l="l" t="t" r="r" b="b"/>
            <a:pathLst>
              <a:path w="16034" h="15637" extrusionOk="0">
                <a:moveTo>
                  <a:pt x="813" y="1"/>
                </a:moveTo>
                <a:cubicBezTo>
                  <a:pt x="1260" y="416"/>
                  <a:pt x="1529" y="1042"/>
                  <a:pt x="1393" y="1629"/>
                </a:cubicBezTo>
                <a:cubicBezTo>
                  <a:pt x="1171" y="2574"/>
                  <a:pt x="0" y="3251"/>
                  <a:pt x="183" y="4202"/>
                </a:cubicBezTo>
                <a:cubicBezTo>
                  <a:pt x="276" y="4675"/>
                  <a:pt x="702" y="5022"/>
                  <a:pt x="1156" y="5180"/>
                </a:cubicBezTo>
                <a:cubicBezTo>
                  <a:pt x="1607" y="5341"/>
                  <a:pt x="2098" y="5351"/>
                  <a:pt x="2577" y="5398"/>
                </a:cubicBezTo>
                <a:cubicBezTo>
                  <a:pt x="3211" y="5462"/>
                  <a:pt x="3858" y="5605"/>
                  <a:pt x="4363" y="5995"/>
                </a:cubicBezTo>
                <a:cubicBezTo>
                  <a:pt x="4864" y="6386"/>
                  <a:pt x="5183" y="7069"/>
                  <a:pt x="4986" y="7674"/>
                </a:cubicBezTo>
                <a:cubicBezTo>
                  <a:pt x="4800" y="8239"/>
                  <a:pt x="4202" y="8783"/>
                  <a:pt x="4474" y="9317"/>
                </a:cubicBezTo>
                <a:cubicBezTo>
                  <a:pt x="4619" y="9605"/>
                  <a:pt x="4881" y="9701"/>
                  <a:pt x="5181" y="9701"/>
                </a:cubicBezTo>
                <a:cubicBezTo>
                  <a:pt x="5686" y="9701"/>
                  <a:pt x="6301" y="9427"/>
                  <a:pt x="6661" y="9331"/>
                </a:cubicBezTo>
                <a:cubicBezTo>
                  <a:pt x="6850" y="9281"/>
                  <a:pt x="7054" y="9233"/>
                  <a:pt x="7248" y="9233"/>
                </a:cubicBezTo>
                <a:cubicBezTo>
                  <a:pt x="7414" y="9233"/>
                  <a:pt x="7572" y="9268"/>
                  <a:pt x="7706" y="9367"/>
                </a:cubicBezTo>
                <a:cubicBezTo>
                  <a:pt x="7988" y="9578"/>
                  <a:pt x="8035" y="9979"/>
                  <a:pt x="7999" y="10329"/>
                </a:cubicBezTo>
                <a:cubicBezTo>
                  <a:pt x="7963" y="10677"/>
                  <a:pt x="7870" y="11034"/>
                  <a:pt x="7967" y="11371"/>
                </a:cubicBezTo>
                <a:cubicBezTo>
                  <a:pt x="8071" y="11736"/>
                  <a:pt x="8382" y="12012"/>
                  <a:pt x="8733" y="12158"/>
                </a:cubicBezTo>
                <a:cubicBezTo>
                  <a:pt x="9534" y="12491"/>
                  <a:pt x="10483" y="12334"/>
                  <a:pt x="11327" y="12609"/>
                </a:cubicBezTo>
                <a:cubicBezTo>
                  <a:pt x="12097" y="12860"/>
                  <a:pt x="12834" y="13300"/>
                  <a:pt x="13249" y="14019"/>
                </a:cubicBezTo>
                <a:cubicBezTo>
                  <a:pt x="13536" y="14513"/>
                  <a:pt x="13632" y="15071"/>
                  <a:pt x="13596" y="15637"/>
                </a:cubicBezTo>
                <a:lnTo>
                  <a:pt x="16034" y="15637"/>
                </a:lnTo>
                <a:lnTo>
                  <a:pt x="16034" y="11983"/>
                </a:lnTo>
                <a:cubicBezTo>
                  <a:pt x="15808" y="11944"/>
                  <a:pt x="15583" y="11908"/>
                  <a:pt x="15361" y="11854"/>
                </a:cubicBezTo>
                <a:cubicBezTo>
                  <a:pt x="14799" y="11718"/>
                  <a:pt x="14216" y="11428"/>
                  <a:pt x="13983" y="10898"/>
                </a:cubicBezTo>
                <a:cubicBezTo>
                  <a:pt x="13861" y="10612"/>
                  <a:pt x="13851" y="10287"/>
                  <a:pt x="13725" y="10004"/>
                </a:cubicBezTo>
                <a:cubicBezTo>
                  <a:pt x="13443" y="9367"/>
                  <a:pt x="12663" y="9116"/>
                  <a:pt x="11959" y="9116"/>
                </a:cubicBezTo>
                <a:cubicBezTo>
                  <a:pt x="11939" y="9116"/>
                  <a:pt x="11920" y="9116"/>
                  <a:pt x="11900" y="9116"/>
                </a:cubicBezTo>
                <a:cubicBezTo>
                  <a:pt x="10969" y="9134"/>
                  <a:pt x="10059" y="9453"/>
                  <a:pt x="9129" y="9453"/>
                </a:cubicBezTo>
                <a:cubicBezTo>
                  <a:pt x="9104" y="9453"/>
                  <a:pt x="9080" y="9453"/>
                  <a:pt x="9055" y="9453"/>
                </a:cubicBezTo>
                <a:cubicBezTo>
                  <a:pt x="8099" y="9435"/>
                  <a:pt x="7022" y="8876"/>
                  <a:pt x="6925" y="7924"/>
                </a:cubicBezTo>
                <a:cubicBezTo>
                  <a:pt x="6822" y="6933"/>
                  <a:pt x="7817" y="5942"/>
                  <a:pt x="7387" y="5044"/>
                </a:cubicBezTo>
                <a:cubicBezTo>
                  <a:pt x="7133" y="4517"/>
                  <a:pt x="6485" y="4306"/>
                  <a:pt x="5902" y="4306"/>
                </a:cubicBezTo>
                <a:cubicBezTo>
                  <a:pt x="5165" y="4306"/>
                  <a:pt x="4442" y="4553"/>
                  <a:pt x="3701" y="4557"/>
                </a:cubicBezTo>
                <a:cubicBezTo>
                  <a:pt x="3697" y="4557"/>
                  <a:pt x="3694" y="4557"/>
                  <a:pt x="3690" y="4557"/>
                </a:cubicBezTo>
                <a:cubicBezTo>
                  <a:pt x="2952" y="4557"/>
                  <a:pt x="2118" y="4199"/>
                  <a:pt x="1940" y="3487"/>
                </a:cubicBezTo>
                <a:cubicBezTo>
                  <a:pt x="1783" y="2846"/>
                  <a:pt x="2201" y="2220"/>
                  <a:pt x="2373" y="1583"/>
                </a:cubicBezTo>
                <a:cubicBezTo>
                  <a:pt x="2466" y="1236"/>
                  <a:pt x="2506" y="595"/>
                  <a:pt x="2427" y="1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6"/>
          <p:cNvSpPr/>
          <p:nvPr/>
        </p:nvSpPr>
        <p:spPr>
          <a:xfrm flipH="1">
            <a:off x="1950422" y="1013406"/>
            <a:ext cx="235205" cy="236212"/>
          </a:xfrm>
          <a:custGeom>
            <a:avLst/>
            <a:gdLst/>
            <a:ahLst/>
            <a:cxnLst/>
            <a:rect l="l" t="t" r="r" b="b"/>
            <a:pathLst>
              <a:path w="699" h="702" extrusionOk="0">
                <a:moveTo>
                  <a:pt x="348" y="0"/>
                </a:moveTo>
                <a:cubicBezTo>
                  <a:pt x="154" y="0"/>
                  <a:pt x="1" y="158"/>
                  <a:pt x="1" y="351"/>
                </a:cubicBezTo>
                <a:cubicBezTo>
                  <a:pt x="1" y="544"/>
                  <a:pt x="154" y="702"/>
                  <a:pt x="348" y="702"/>
                </a:cubicBezTo>
                <a:cubicBezTo>
                  <a:pt x="541" y="702"/>
                  <a:pt x="698" y="544"/>
                  <a:pt x="698" y="351"/>
                </a:cubicBezTo>
                <a:cubicBezTo>
                  <a:pt x="698" y="158"/>
                  <a:pt x="541" y="0"/>
                  <a:pt x="348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6"/>
          <p:cNvSpPr/>
          <p:nvPr/>
        </p:nvSpPr>
        <p:spPr>
          <a:xfrm flipH="1">
            <a:off x="1374687" y="4413955"/>
            <a:ext cx="236551" cy="236549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1"/>
                </a:moveTo>
                <a:cubicBezTo>
                  <a:pt x="158" y="1"/>
                  <a:pt x="1" y="158"/>
                  <a:pt x="1" y="352"/>
                </a:cubicBezTo>
                <a:cubicBezTo>
                  <a:pt x="1" y="545"/>
                  <a:pt x="158" y="702"/>
                  <a:pt x="351" y="702"/>
                </a:cubicBezTo>
                <a:cubicBezTo>
                  <a:pt x="545" y="702"/>
                  <a:pt x="702" y="545"/>
                  <a:pt x="702" y="352"/>
                </a:cubicBezTo>
                <a:cubicBezTo>
                  <a:pt x="702" y="158"/>
                  <a:pt x="545" y="1"/>
                  <a:pt x="351" y="1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6"/>
          <p:cNvSpPr/>
          <p:nvPr/>
        </p:nvSpPr>
        <p:spPr>
          <a:xfrm flipH="1">
            <a:off x="2147941" y="807476"/>
            <a:ext cx="146036" cy="146034"/>
          </a:xfrm>
          <a:custGeom>
            <a:avLst/>
            <a:gdLst/>
            <a:ahLst/>
            <a:cxnLst/>
            <a:rect l="l" t="t" r="r" b="b"/>
            <a:pathLst>
              <a:path w="434" h="434" extrusionOk="0">
                <a:moveTo>
                  <a:pt x="219" y="0"/>
                </a:moveTo>
                <a:cubicBezTo>
                  <a:pt x="97" y="0"/>
                  <a:pt x="0" y="97"/>
                  <a:pt x="0" y="219"/>
                </a:cubicBezTo>
                <a:cubicBezTo>
                  <a:pt x="0" y="337"/>
                  <a:pt x="97" y="433"/>
                  <a:pt x="219" y="433"/>
                </a:cubicBezTo>
                <a:cubicBezTo>
                  <a:pt x="337" y="433"/>
                  <a:pt x="433" y="337"/>
                  <a:pt x="433" y="219"/>
                </a:cubicBezTo>
                <a:cubicBezTo>
                  <a:pt x="433" y="97"/>
                  <a:pt x="337" y="0"/>
                  <a:pt x="219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"/>
          <p:cNvSpPr/>
          <p:nvPr/>
        </p:nvSpPr>
        <p:spPr>
          <a:xfrm flipH="1">
            <a:off x="1680556" y="4276667"/>
            <a:ext cx="145026" cy="145025"/>
          </a:xfrm>
          <a:custGeom>
            <a:avLst/>
            <a:gdLst/>
            <a:ahLst/>
            <a:cxnLst/>
            <a:rect l="l" t="t" r="r" b="b"/>
            <a:pathLst>
              <a:path w="431" h="431" extrusionOk="0">
                <a:moveTo>
                  <a:pt x="215" y="1"/>
                </a:moveTo>
                <a:cubicBezTo>
                  <a:pt x="97" y="1"/>
                  <a:pt x="1" y="98"/>
                  <a:pt x="1" y="216"/>
                </a:cubicBezTo>
                <a:cubicBezTo>
                  <a:pt x="1" y="334"/>
                  <a:pt x="97" y="430"/>
                  <a:pt x="215" y="430"/>
                </a:cubicBezTo>
                <a:cubicBezTo>
                  <a:pt x="333" y="430"/>
                  <a:pt x="430" y="334"/>
                  <a:pt x="430" y="216"/>
                </a:cubicBezTo>
                <a:cubicBezTo>
                  <a:pt x="430" y="98"/>
                  <a:pt x="333" y="1"/>
                  <a:pt x="215" y="1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6"/>
          <p:cNvSpPr txBox="1">
            <a:spLocks noGrp="1"/>
          </p:cNvSpPr>
          <p:nvPr>
            <p:ph type="subTitle" idx="1"/>
          </p:nvPr>
        </p:nvSpPr>
        <p:spPr>
          <a:xfrm>
            <a:off x="5170397" y="2537025"/>
            <a:ext cx="1332000" cy="4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5309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23A9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23A9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23A9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23A9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23A9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23A9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23A9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23A9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6" name="Google Shape;306;p16"/>
          <p:cNvSpPr txBox="1">
            <a:spLocks noGrp="1"/>
          </p:cNvSpPr>
          <p:nvPr>
            <p:ph type="subTitle" idx="2"/>
          </p:nvPr>
        </p:nvSpPr>
        <p:spPr>
          <a:xfrm>
            <a:off x="5170401" y="2983125"/>
            <a:ext cx="2293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84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&amp; presentation photo">
  <p:cSld name="Title slide &amp; presentation phot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/>
          <p:nvPr/>
        </p:nvSpPr>
        <p:spPr>
          <a:xfrm>
            <a:off x="4183043" y="0"/>
            <a:ext cx="4960991" cy="4745296"/>
          </a:xfrm>
          <a:custGeom>
            <a:avLst/>
            <a:gdLst/>
            <a:ahLst/>
            <a:cxnLst/>
            <a:rect l="l" t="t" r="r" b="b"/>
            <a:pathLst>
              <a:path w="31119" h="29766" extrusionOk="0">
                <a:moveTo>
                  <a:pt x="298" y="0"/>
                </a:moveTo>
                <a:cubicBezTo>
                  <a:pt x="1" y="1951"/>
                  <a:pt x="534" y="4034"/>
                  <a:pt x="1794" y="5558"/>
                </a:cubicBezTo>
                <a:cubicBezTo>
                  <a:pt x="3204" y="7262"/>
                  <a:pt x="5569" y="8665"/>
                  <a:pt x="5394" y="10869"/>
                </a:cubicBezTo>
                <a:cubicBezTo>
                  <a:pt x="5344" y="11510"/>
                  <a:pt x="5061" y="12129"/>
                  <a:pt x="5101" y="12773"/>
                </a:cubicBezTo>
                <a:cubicBezTo>
                  <a:pt x="5176" y="13969"/>
                  <a:pt x="6296" y="14806"/>
                  <a:pt x="7373" y="15328"/>
                </a:cubicBezTo>
                <a:cubicBezTo>
                  <a:pt x="8447" y="15855"/>
                  <a:pt x="9664" y="16302"/>
                  <a:pt x="10297" y="17315"/>
                </a:cubicBezTo>
                <a:cubicBezTo>
                  <a:pt x="11185" y="18728"/>
                  <a:pt x="10569" y="20546"/>
                  <a:pt x="10354" y="22200"/>
                </a:cubicBezTo>
                <a:cubicBezTo>
                  <a:pt x="10000" y="24920"/>
                  <a:pt x="10995" y="27711"/>
                  <a:pt x="12802" y="29766"/>
                </a:cubicBezTo>
                <a:lnTo>
                  <a:pt x="31119" y="29766"/>
                </a:lnTo>
                <a:lnTo>
                  <a:pt x="31119" y="10511"/>
                </a:lnTo>
                <a:cubicBezTo>
                  <a:pt x="31112" y="10511"/>
                  <a:pt x="31105" y="10508"/>
                  <a:pt x="31101" y="10504"/>
                </a:cubicBezTo>
                <a:cubicBezTo>
                  <a:pt x="29412" y="9731"/>
                  <a:pt x="28188" y="8192"/>
                  <a:pt x="27279" y="6571"/>
                </a:cubicBezTo>
                <a:cubicBezTo>
                  <a:pt x="27010" y="6099"/>
                  <a:pt x="26760" y="5605"/>
                  <a:pt x="26384" y="5215"/>
                </a:cubicBezTo>
                <a:cubicBezTo>
                  <a:pt x="25668" y="4470"/>
                  <a:pt x="24588" y="4180"/>
                  <a:pt x="23811" y="3497"/>
                </a:cubicBezTo>
                <a:cubicBezTo>
                  <a:pt x="23131" y="2896"/>
                  <a:pt x="22734" y="2015"/>
                  <a:pt x="22598" y="1117"/>
                </a:cubicBezTo>
                <a:cubicBezTo>
                  <a:pt x="22540" y="741"/>
                  <a:pt x="22548" y="369"/>
                  <a:pt x="22569" y="0"/>
                </a:cubicBezTo>
                <a:close/>
              </a:path>
            </a:pathLst>
          </a:custGeom>
          <a:solidFill>
            <a:srgbClr val="362E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2504435" y="705489"/>
            <a:ext cx="28708" cy="48590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2860290" y="0"/>
            <a:ext cx="6283726" cy="5143520"/>
          </a:xfrm>
          <a:custGeom>
            <a:avLst/>
            <a:gdLst/>
            <a:ahLst/>
            <a:cxnLst/>
            <a:rect l="l" t="t" r="r" b="b"/>
            <a:pathLst>
              <a:path w="36924" h="30224" extrusionOk="0">
                <a:moveTo>
                  <a:pt x="1" y="0"/>
                </a:moveTo>
                <a:cubicBezTo>
                  <a:pt x="520" y="2312"/>
                  <a:pt x="2162" y="4395"/>
                  <a:pt x="4395" y="5225"/>
                </a:cubicBezTo>
                <a:cubicBezTo>
                  <a:pt x="5533" y="5651"/>
                  <a:pt x="6876" y="5837"/>
                  <a:pt x="7627" y="6796"/>
                </a:cubicBezTo>
                <a:cubicBezTo>
                  <a:pt x="8901" y="8425"/>
                  <a:pt x="7545" y="10998"/>
                  <a:pt x="8550" y="12802"/>
                </a:cubicBezTo>
                <a:cubicBezTo>
                  <a:pt x="9399" y="14323"/>
                  <a:pt x="11492" y="14591"/>
                  <a:pt x="12770" y="15779"/>
                </a:cubicBezTo>
                <a:cubicBezTo>
                  <a:pt x="13929" y="16864"/>
                  <a:pt x="14259" y="18578"/>
                  <a:pt x="14219" y="20167"/>
                </a:cubicBezTo>
                <a:cubicBezTo>
                  <a:pt x="14176" y="21756"/>
                  <a:pt x="13833" y="23331"/>
                  <a:pt x="13919" y="24920"/>
                </a:cubicBezTo>
                <a:cubicBezTo>
                  <a:pt x="14026" y="26813"/>
                  <a:pt x="14745" y="28627"/>
                  <a:pt x="15794" y="30223"/>
                </a:cubicBezTo>
                <a:lnTo>
                  <a:pt x="36924" y="30223"/>
                </a:lnTo>
                <a:lnTo>
                  <a:pt x="36924" y="17454"/>
                </a:lnTo>
                <a:cubicBezTo>
                  <a:pt x="35095" y="17103"/>
                  <a:pt x="33416" y="16402"/>
                  <a:pt x="32210" y="15013"/>
                </a:cubicBezTo>
                <a:cubicBezTo>
                  <a:pt x="31591" y="14301"/>
                  <a:pt x="31147" y="13449"/>
                  <a:pt x="30507" y="12759"/>
                </a:cubicBezTo>
                <a:cubicBezTo>
                  <a:pt x="28906" y="11036"/>
                  <a:pt x="26448" y="10627"/>
                  <a:pt x="24031" y="10627"/>
                </a:cubicBezTo>
                <a:cubicBezTo>
                  <a:pt x="23465" y="10627"/>
                  <a:pt x="22901" y="10650"/>
                  <a:pt x="22351" y="10683"/>
                </a:cubicBezTo>
                <a:cubicBezTo>
                  <a:pt x="21735" y="10719"/>
                  <a:pt x="21114" y="10762"/>
                  <a:pt x="20497" y="10762"/>
                </a:cubicBezTo>
                <a:cubicBezTo>
                  <a:pt x="19837" y="10762"/>
                  <a:pt x="19182" y="10713"/>
                  <a:pt x="18543" y="10554"/>
                </a:cubicBezTo>
                <a:cubicBezTo>
                  <a:pt x="17308" y="10246"/>
                  <a:pt x="16116" y="9437"/>
                  <a:pt x="15715" y="8228"/>
                </a:cubicBezTo>
                <a:cubicBezTo>
                  <a:pt x="15332" y="7075"/>
                  <a:pt x="15690" y="5694"/>
                  <a:pt x="15010" y="4688"/>
                </a:cubicBezTo>
                <a:cubicBezTo>
                  <a:pt x="14198" y="3486"/>
                  <a:pt x="12455" y="3532"/>
                  <a:pt x="11084" y="3064"/>
                </a:cubicBezTo>
                <a:cubicBezTo>
                  <a:pt x="9699" y="2588"/>
                  <a:pt x="8554" y="1450"/>
                  <a:pt x="8082" y="65"/>
                </a:cubicBezTo>
                <a:cubicBezTo>
                  <a:pt x="8074" y="43"/>
                  <a:pt x="8067" y="22"/>
                  <a:pt x="8064" y="0"/>
                </a:cubicBezTo>
                <a:close/>
              </a:path>
            </a:pathLst>
          </a:custGeom>
          <a:solidFill>
            <a:srgbClr val="4D4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2860290" y="0"/>
            <a:ext cx="6283726" cy="5143520"/>
          </a:xfrm>
          <a:custGeom>
            <a:avLst/>
            <a:gdLst/>
            <a:ahLst/>
            <a:cxnLst/>
            <a:rect l="l" t="t" r="r" b="b"/>
            <a:pathLst>
              <a:path w="36924" h="30224" extrusionOk="0">
                <a:moveTo>
                  <a:pt x="1" y="0"/>
                </a:moveTo>
                <a:cubicBezTo>
                  <a:pt x="520" y="2312"/>
                  <a:pt x="2162" y="4395"/>
                  <a:pt x="4395" y="5225"/>
                </a:cubicBezTo>
                <a:cubicBezTo>
                  <a:pt x="5533" y="5651"/>
                  <a:pt x="6876" y="5837"/>
                  <a:pt x="7627" y="6796"/>
                </a:cubicBezTo>
                <a:cubicBezTo>
                  <a:pt x="8901" y="8425"/>
                  <a:pt x="7545" y="10998"/>
                  <a:pt x="8550" y="12802"/>
                </a:cubicBezTo>
                <a:cubicBezTo>
                  <a:pt x="9399" y="14323"/>
                  <a:pt x="11492" y="14591"/>
                  <a:pt x="12770" y="15779"/>
                </a:cubicBezTo>
                <a:cubicBezTo>
                  <a:pt x="13929" y="16864"/>
                  <a:pt x="14259" y="18578"/>
                  <a:pt x="14219" y="20167"/>
                </a:cubicBezTo>
                <a:cubicBezTo>
                  <a:pt x="14176" y="21756"/>
                  <a:pt x="13833" y="23331"/>
                  <a:pt x="13919" y="24920"/>
                </a:cubicBezTo>
                <a:cubicBezTo>
                  <a:pt x="14026" y="26813"/>
                  <a:pt x="14745" y="28627"/>
                  <a:pt x="15794" y="30223"/>
                </a:cubicBezTo>
                <a:lnTo>
                  <a:pt x="36924" y="30223"/>
                </a:lnTo>
                <a:lnTo>
                  <a:pt x="36924" y="23438"/>
                </a:lnTo>
                <a:cubicBezTo>
                  <a:pt x="36344" y="23574"/>
                  <a:pt x="35771" y="23717"/>
                  <a:pt x="35202" y="23839"/>
                </a:cubicBezTo>
                <a:cubicBezTo>
                  <a:pt x="33821" y="24143"/>
                  <a:pt x="32399" y="24335"/>
                  <a:pt x="30985" y="24335"/>
                </a:cubicBezTo>
                <a:cubicBezTo>
                  <a:pt x="29869" y="24335"/>
                  <a:pt x="28758" y="24215"/>
                  <a:pt x="27676" y="23935"/>
                </a:cubicBezTo>
                <a:cubicBezTo>
                  <a:pt x="25224" y="23295"/>
                  <a:pt x="22934" y="21756"/>
                  <a:pt x="21789" y="19498"/>
                </a:cubicBezTo>
                <a:cubicBezTo>
                  <a:pt x="21173" y="18284"/>
                  <a:pt x="20880" y="16881"/>
                  <a:pt x="19971" y="15872"/>
                </a:cubicBezTo>
                <a:cubicBezTo>
                  <a:pt x="17881" y="13557"/>
                  <a:pt x="13504" y="14290"/>
                  <a:pt x="11836" y="11653"/>
                </a:cubicBezTo>
                <a:cubicBezTo>
                  <a:pt x="10802" y="10021"/>
                  <a:pt x="11328" y="7759"/>
                  <a:pt x="10336" y="6102"/>
                </a:cubicBezTo>
                <a:cubicBezTo>
                  <a:pt x="9191" y="4180"/>
                  <a:pt x="6625" y="3722"/>
                  <a:pt x="5004" y="2319"/>
                </a:cubicBezTo>
                <a:cubicBezTo>
                  <a:pt x="4177" y="1607"/>
                  <a:pt x="3658" y="834"/>
                  <a:pt x="325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5947527" y="4628749"/>
            <a:ext cx="276713" cy="277223"/>
          </a:xfrm>
          <a:custGeom>
            <a:avLst/>
            <a:gdLst/>
            <a:ahLst/>
            <a:cxnLst/>
            <a:rect l="l" t="t" r="r" b="b"/>
            <a:pathLst>
              <a:path w="1626" h="1629" extrusionOk="0">
                <a:moveTo>
                  <a:pt x="813" y="0"/>
                </a:moveTo>
                <a:cubicBezTo>
                  <a:pt x="362" y="0"/>
                  <a:pt x="1" y="365"/>
                  <a:pt x="1" y="816"/>
                </a:cubicBezTo>
                <a:cubicBezTo>
                  <a:pt x="1" y="1264"/>
                  <a:pt x="362" y="1629"/>
                  <a:pt x="813" y="1629"/>
                </a:cubicBezTo>
                <a:cubicBezTo>
                  <a:pt x="1261" y="1629"/>
                  <a:pt x="1626" y="1264"/>
                  <a:pt x="1626" y="816"/>
                </a:cubicBezTo>
                <a:cubicBezTo>
                  <a:pt x="1626" y="365"/>
                  <a:pt x="1261" y="0"/>
                  <a:pt x="813" y="0"/>
                </a:cubicBezTo>
                <a:close/>
              </a:path>
            </a:pathLst>
          </a:custGeom>
          <a:solidFill>
            <a:srgbClr val="4D4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778473" y="3459266"/>
            <a:ext cx="154864" cy="155545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1" y="1"/>
                  <a:pt x="0" y="205"/>
                  <a:pt x="0" y="455"/>
                </a:cubicBezTo>
                <a:cubicBezTo>
                  <a:pt x="0" y="710"/>
                  <a:pt x="201" y="914"/>
                  <a:pt x="455" y="914"/>
                </a:cubicBezTo>
                <a:cubicBezTo>
                  <a:pt x="705" y="914"/>
                  <a:pt x="909" y="710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5722889" y="937186"/>
            <a:ext cx="155374" cy="154864"/>
          </a:xfrm>
          <a:custGeom>
            <a:avLst/>
            <a:gdLst/>
            <a:ahLst/>
            <a:cxnLst/>
            <a:rect l="l" t="t" r="r" b="b"/>
            <a:pathLst>
              <a:path w="913" h="910" extrusionOk="0">
                <a:moveTo>
                  <a:pt x="458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6"/>
                  <a:pt x="204" y="910"/>
                  <a:pt x="458" y="910"/>
                </a:cubicBezTo>
                <a:cubicBezTo>
                  <a:pt x="709" y="910"/>
                  <a:pt x="913" y="706"/>
                  <a:pt x="913" y="455"/>
                </a:cubicBezTo>
                <a:cubicBezTo>
                  <a:pt x="913" y="205"/>
                  <a:pt x="709" y="1"/>
                  <a:pt x="458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3331178" y="1020064"/>
            <a:ext cx="154864" cy="155545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9"/>
                  <a:pt x="204" y="913"/>
                  <a:pt x="455" y="913"/>
                </a:cubicBezTo>
                <a:cubicBezTo>
                  <a:pt x="705" y="913"/>
                  <a:pt x="909" y="709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635352" y="3171830"/>
            <a:ext cx="211534" cy="211534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23" y="1"/>
                </a:moveTo>
                <a:cubicBezTo>
                  <a:pt x="279" y="1"/>
                  <a:pt x="0" y="280"/>
                  <a:pt x="0" y="620"/>
                </a:cubicBezTo>
                <a:cubicBezTo>
                  <a:pt x="0" y="963"/>
                  <a:pt x="279" y="1243"/>
                  <a:pt x="623" y="1243"/>
                </a:cubicBezTo>
                <a:cubicBezTo>
                  <a:pt x="963" y="1243"/>
                  <a:pt x="1242" y="963"/>
                  <a:pt x="1242" y="620"/>
                </a:cubicBezTo>
                <a:cubicBezTo>
                  <a:pt x="1242" y="280"/>
                  <a:pt x="963" y="1"/>
                  <a:pt x="623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8663261" y="2443456"/>
            <a:ext cx="211023" cy="211534"/>
          </a:xfrm>
          <a:custGeom>
            <a:avLst/>
            <a:gdLst/>
            <a:ahLst/>
            <a:cxnLst/>
            <a:rect l="l" t="t" r="r" b="b"/>
            <a:pathLst>
              <a:path w="1240" h="1243" extrusionOk="0">
                <a:moveTo>
                  <a:pt x="620" y="0"/>
                </a:moveTo>
                <a:cubicBezTo>
                  <a:pt x="276" y="0"/>
                  <a:pt x="1" y="280"/>
                  <a:pt x="1" y="623"/>
                </a:cubicBezTo>
                <a:cubicBezTo>
                  <a:pt x="1" y="967"/>
                  <a:pt x="276" y="1242"/>
                  <a:pt x="620" y="1242"/>
                </a:cubicBezTo>
                <a:cubicBezTo>
                  <a:pt x="964" y="1242"/>
                  <a:pt x="1239" y="967"/>
                  <a:pt x="1239" y="623"/>
                </a:cubicBezTo>
                <a:cubicBezTo>
                  <a:pt x="1239" y="280"/>
                  <a:pt x="964" y="0"/>
                  <a:pt x="62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3120328" y="771179"/>
            <a:ext cx="210853" cy="211534"/>
          </a:xfrm>
          <a:custGeom>
            <a:avLst/>
            <a:gdLst/>
            <a:ahLst/>
            <a:cxnLst/>
            <a:rect l="l" t="t" r="r" b="b"/>
            <a:pathLst>
              <a:path w="1239" h="1243" extrusionOk="0">
                <a:moveTo>
                  <a:pt x="620" y="0"/>
                </a:moveTo>
                <a:cubicBezTo>
                  <a:pt x="276" y="0"/>
                  <a:pt x="1" y="276"/>
                  <a:pt x="1" y="620"/>
                </a:cubicBezTo>
                <a:cubicBezTo>
                  <a:pt x="1" y="963"/>
                  <a:pt x="276" y="1242"/>
                  <a:pt x="620" y="1242"/>
                </a:cubicBezTo>
                <a:cubicBezTo>
                  <a:pt x="963" y="1242"/>
                  <a:pt x="1239" y="963"/>
                  <a:pt x="1239" y="620"/>
                </a:cubicBezTo>
                <a:cubicBezTo>
                  <a:pt x="1239" y="276"/>
                  <a:pt x="963" y="0"/>
                  <a:pt x="62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4742311" y="3258282"/>
            <a:ext cx="211534" cy="211534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19" y="1"/>
                </a:moveTo>
                <a:cubicBezTo>
                  <a:pt x="276" y="1"/>
                  <a:pt x="0" y="276"/>
                  <a:pt x="0" y="620"/>
                </a:cubicBezTo>
                <a:cubicBezTo>
                  <a:pt x="0" y="964"/>
                  <a:pt x="276" y="1243"/>
                  <a:pt x="619" y="1243"/>
                </a:cubicBezTo>
                <a:cubicBezTo>
                  <a:pt x="963" y="1243"/>
                  <a:pt x="1242" y="964"/>
                  <a:pt x="1242" y="620"/>
                </a:cubicBezTo>
                <a:cubicBezTo>
                  <a:pt x="1242" y="276"/>
                  <a:pt x="963" y="1"/>
                  <a:pt x="619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4793365" y="2969656"/>
            <a:ext cx="150099" cy="149418"/>
          </a:xfrm>
          <a:custGeom>
            <a:avLst/>
            <a:gdLst/>
            <a:ahLst/>
            <a:cxnLst/>
            <a:rect l="l" t="t" r="r" b="b"/>
            <a:pathLst>
              <a:path w="882" h="878" extrusionOk="0">
                <a:moveTo>
                  <a:pt x="441" y="1"/>
                </a:moveTo>
                <a:cubicBezTo>
                  <a:pt x="198" y="1"/>
                  <a:pt x="1" y="197"/>
                  <a:pt x="1" y="437"/>
                </a:cubicBezTo>
                <a:cubicBezTo>
                  <a:pt x="1" y="681"/>
                  <a:pt x="198" y="877"/>
                  <a:pt x="441" y="877"/>
                </a:cubicBezTo>
                <a:cubicBezTo>
                  <a:pt x="684" y="877"/>
                  <a:pt x="881" y="681"/>
                  <a:pt x="881" y="437"/>
                </a:cubicBezTo>
                <a:cubicBezTo>
                  <a:pt x="881" y="197"/>
                  <a:pt x="684" y="1"/>
                  <a:pt x="441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6066313" y="3816305"/>
            <a:ext cx="198090" cy="197409"/>
          </a:xfrm>
          <a:custGeom>
            <a:avLst/>
            <a:gdLst/>
            <a:ahLst/>
            <a:cxnLst/>
            <a:rect l="l" t="t" r="r" b="b"/>
            <a:pathLst>
              <a:path w="1164" h="1160" extrusionOk="0">
                <a:moveTo>
                  <a:pt x="584" y="0"/>
                </a:moveTo>
                <a:cubicBezTo>
                  <a:pt x="262" y="0"/>
                  <a:pt x="1" y="258"/>
                  <a:pt x="1" y="580"/>
                </a:cubicBezTo>
                <a:cubicBezTo>
                  <a:pt x="1" y="902"/>
                  <a:pt x="262" y="1160"/>
                  <a:pt x="584" y="1160"/>
                </a:cubicBezTo>
                <a:cubicBezTo>
                  <a:pt x="906" y="1160"/>
                  <a:pt x="1164" y="902"/>
                  <a:pt x="1164" y="580"/>
                </a:cubicBezTo>
                <a:cubicBezTo>
                  <a:pt x="1164" y="258"/>
                  <a:pt x="906" y="0"/>
                  <a:pt x="584" y="0"/>
                </a:cubicBezTo>
                <a:close/>
              </a:path>
            </a:pathLst>
          </a:custGeom>
          <a:solidFill>
            <a:srgbClr val="4D4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7506717" y="2578070"/>
            <a:ext cx="198090" cy="198090"/>
          </a:xfrm>
          <a:custGeom>
            <a:avLst/>
            <a:gdLst/>
            <a:ahLst/>
            <a:cxnLst/>
            <a:rect l="l" t="t" r="r" b="b"/>
            <a:pathLst>
              <a:path w="1164" h="1164" extrusionOk="0">
                <a:moveTo>
                  <a:pt x="580" y="0"/>
                </a:moveTo>
                <a:cubicBezTo>
                  <a:pt x="258" y="0"/>
                  <a:pt x="1" y="262"/>
                  <a:pt x="1" y="580"/>
                </a:cubicBezTo>
                <a:cubicBezTo>
                  <a:pt x="1" y="902"/>
                  <a:pt x="258" y="1163"/>
                  <a:pt x="580" y="1163"/>
                </a:cubicBezTo>
                <a:cubicBezTo>
                  <a:pt x="903" y="1163"/>
                  <a:pt x="1164" y="902"/>
                  <a:pt x="1164" y="580"/>
                </a:cubicBezTo>
                <a:cubicBezTo>
                  <a:pt x="1164" y="262"/>
                  <a:pt x="903" y="0"/>
                  <a:pt x="58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10800000" flipH="1">
            <a:off x="6630406" y="4"/>
            <a:ext cx="2513867" cy="1753885"/>
            <a:chOff x="5527403" y="4013725"/>
            <a:chExt cx="971580" cy="677856"/>
          </a:xfrm>
        </p:grpSpPr>
        <p:sp>
          <p:nvSpPr>
            <p:cNvPr id="46" name="Google Shape;46;p3"/>
            <p:cNvSpPr/>
            <p:nvPr/>
          </p:nvSpPr>
          <p:spPr>
            <a:xfrm>
              <a:off x="5527403" y="4013725"/>
              <a:ext cx="971580" cy="677856"/>
            </a:xfrm>
            <a:custGeom>
              <a:avLst/>
              <a:gdLst/>
              <a:ahLst/>
              <a:cxnLst/>
              <a:rect l="l" t="t" r="r" b="b"/>
              <a:pathLst>
                <a:path w="12133" h="8465" extrusionOk="0">
                  <a:moveTo>
                    <a:pt x="12133" y="1"/>
                  </a:moveTo>
                  <a:cubicBezTo>
                    <a:pt x="11686" y="44"/>
                    <a:pt x="11242" y="105"/>
                    <a:pt x="10798" y="183"/>
                  </a:cubicBezTo>
                  <a:cubicBezTo>
                    <a:pt x="7949" y="699"/>
                    <a:pt x="5211" y="2051"/>
                    <a:pt x="3286" y="4213"/>
                  </a:cubicBezTo>
                  <a:cubicBezTo>
                    <a:pt x="2144" y="5494"/>
                    <a:pt x="1310" y="7026"/>
                    <a:pt x="162" y="8293"/>
                  </a:cubicBezTo>
                  <a:cubicBezTo>
                    <a:pt x="108" y="8350"/>
                    <a:pt x="54" y="8407"/>
                    <a:pt x="1" y="8465"/>
                  </a:cubicBezTo>
                  <a:lnTo>
                    <a:pt x="12133" y="8465"/>
                  </a:lnTo>
                  <a:lnTo>
                    <a:pt x="12133" y="1"/>
                  </a:lnTo>
                  <a:close/>
                </a:path>
              </a:pathLst>
            </a:custGeom>
            <a:solidFill>
              <a:srgbClr val="423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809434" y="4238100"/>
              <a:ext cx="689547" cy="453479"/>
            </a:xfrm>
            <a:custGeom>
              <a:avLst/>
              <a:gdLst/>
              <a:ahLst/>
              <a:cxnLst/>
              <a:rect l="l" t="t" r="r" b="b"/>
              <a:pathLst>
                <a:path w="8611" h="5663" extrusionOk="0">
                  <a:moveTo>
                    <a:pt x="8611" y="1"/>
                  </a:moveTo>
                  <a:cubicBezTo>
                    <a:pt x="5830" y="541"/>
                    <a:pt x="3171" y="1883"/>
                    <a:pt x="1292" y="3995"/>
                  </a:cubicBezTo>
                  <a:cubicBezTo>
                    <a:pt x="823" y="4521"/>
                    <a:pt x="408" y="5086"/>
                    <a:pt x="0" y="5663"/>
                  </a:cubicBezTo>
                  <a:lnTo>
                    <a:pt x="8611" y="5663"/>
                  </a:lnTo>
                  <a:lnTo>
                    <a:pt x="8611" y="1"/>
                  </a:lnTo>
                  <a:close/>
                </a:path>
              </a:pathLst>
            </a:custGeom>
            <a:solidFill>
              <a:srgbClr val="362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subTitle" idx="1"/>
          </p:nvPr>
        </p:nvSpPr>
        <p:spPr>
          <a:xfrm>
            <a:off x="6079359" y="2537025"/>
            <a:ext cx="1332000" cy="4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subTitle" idx="2"/>
          </p:nvPr>
        </p:nvSpPr>
        <p:spPr>
          <a:xfrm>
            <a:off x="6079349" y="2983125"/>
            <a:ext cx="2179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881931"/>
      </p:ext>
    </p:extLst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with infographic 1 1">
  <p:cSld name="Title &amp; body slide with infographic 1 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/>
          <p:nvPr/>
        </p:nvSpPr>
        <p:spPr>
          <a:xfrm rot="10800000">
            <a:off x="-34894" y="-46448"/>
            <a:ext cx="3423781" cy="2284344"/>
          </a:xfrm>
          <a:custGeom>
            <a:avLst/>
            <a:gdLst/>
            <a:ahLst/>
            <a:cxnLst/>
            <a:rect l="l" t="t" r="r" b="b"/>
            <a:pathLst>
              <a:path w="12133" h="8465" extrusionOk="0">
                <a:moveTo>
                  <a:pt x="12133" y="1"/>
                </a:moveTo>
                <a:cubicBezTo>
                  <a:pt x="11686" y="44"/>
                  <a:pt x="11242" y="105"/>
                  <a:pt x="10798" y="183"/>
                </a:cubicBezTo>
                <a:cubicBezTo>
                  <a:pt x="7949" y="699"/>
                  <a:pt x="5211" y="2051"/>
                  <a:pt x="3286" y="4213"/>
                </a:cubicBezTo>
                <a:cubicBezTo>
                  <a:pt x="2144" y="5494"/>
                  <a:pt x="1310" y="7026"/>
                  <a:pt x="162" y="8293"/>
                </a:cubicBezTo>
                <a:cubicBezTo>
                  <a:pt x="108" y="8350"/>
                  <a:pt x="54" y="8407"/>
                  <a:pt x="1" y="8465"/>
                </a:cubicBezTo>
                <a:lnTo>
                  <a:pt x="12133" y="8465"/>
                </a:lnTo>
                <a:lnTo>
                  <a:pt x="12133" y="1"/>
                </a:ln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-38100" y="-52900"/>
            <a:ext cx="4757000" cy="5256974"/>
          </a:xfrm>
          <a:custGeom>
            <a:avLst/>
            <a:gdLst/>
            <a:ahLst/>
            <a:cxnLst/>
            <a:rect l="l" t="t" r="r" b="b"/>
            <a:pathLst>
              <a:path w="57088" h="63090" extrusionOk="0">
                <a:moveTo>
                  <a:pt x="57087" y="1"/>
                </a:moveTo>
                <a:lnTo>
                  <a:pt x="40053" y="10"/>
                </a:lnTo>
                <a:cubicBezTo>
                  <a:pt x="39662" y="812"/>
                  <a:pt x="39142" y="1558"/>
                  <a:pt x="38514" y="2205"/>
                </a:cubicBezTo>
                <a:cubicBezTo>
                  <a:pt x="33431" y="7406"/>
                  <a:pt x="32912" y="5020"/>
                  <a:pt x="26189" y="9456"/>
                </a:cubicBezTo>
                <a:cubicBezTo>
                  <a:pt x="23056" y="11533"/>
                  <a:pt x="22719" y="18756"/>
                  <a:pt x="18838" y="21143"/>
                </a:cubicBezTo>
                <a:cubicBezTo>
                  <a:pt x="17652" y="21876"/>
                  <a:pt x="16411" y="22087"/>
                  <a:pt x="15066" y="22087"/>
                </a:cubicBezTo>
                <a:cubicBezTo>
                  <a:pt x="13244" y="22087"/>
                  <a:pt x="11232" y="21700"/>
                  <a:pt x="8906" y="21700"/>
                </a:cubicBezTo>
                <a:cubicBezTo>
                  <a:pt x="8044" y="21700"/>
                  <a:pt x="7140" y="21753"/>
                  <a:pt x="6186" y="21899"/>
                </a:cubicBezTo>
                <a:cubicBezTo>
                  <a:pt x="4091" y="22236"/>
                  <a:pt x="2014" y="22746"/>
                  <a:pt x="1" y="23429"/>
                </a:cubicBezTo>
                <a:lnTo>
                  <a:pt x="1" y="63089"/>
                </a:lnTo>
                <a:lnTo>
                  <a:pt x="24914" y="63089"/>
                </a:lnTo>
                <a:cubicBezTo>
                  <a:pt x="27146" y="60384"/>
                  <a:pt x="27975" y="57560"/>
                  <a:pt x="27556" y="54545"/>
                </a:cubicBezTo>
                <a:cubicBezTo>
                  <a:pt x="26991" y="50446"/>
                  <a:pt x="26654" y="43259"/>
                  <a:pt x="27100" y="39634"/>
                </a:cubicBezTo>
                <a:cubicBezTo>
                  <a:pt x="28394" y="29131"/>
                  <a:pt x="33768" y="34451"/>
                  <a:pt x="38031" y="26426"/>
                </a:cubicBezTo>
                <a:cubicBezTo>
                  <a:pt x="39671" y="23338"/>
                  <a:pt x="38186" y="20651"/>
                  <a:pt x="39780" y="17791"/>
                </a:cubicBezTo>
                <a:cubicBezTo>
                  <a:pt x="41802" y="14174"/>
                  <a:pt x="44389" y="14229"/>
                  <a:pt x="47568" y="11906"/>
                </a:cubicBezTo>
                <a:cubicBezTo>
                  <a:pt x="51512" y="9037"/>
                  <a:pt x="53662" y="2724"/>
                  <a:pt x="57087" y="1"/>
                </a:cubicBezTo>
                <a:close/>
              </a:path>
            </a:pathLst>
          </a:custGeom>
          <a:solidFill>
            <a:srgbClr val="4D4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"/>
          <p:cNvSpPr/>
          <p:nvPr/>
        </p:nvSpPr>
        <p:spPr>
          <a:xfrm>
            <a:off x="-38100" y="-52900"/>
            <a:ext cx="4779795" cy="5282999"/>
          </a:xfrm>
          <a:custGeom>
            <a:avLst/>
            <a:gdLst/>
            <a:ahLst/>
            <a:cxnLst/>
            <a:rect l="l" t="t" r="r" b="b"/>
            <a:pathLst>
              <a:path w="57079" h="63090" extrusionOk="0">
                <a:moveTo>
                  <a:pt x="57078" y="1"/>
                </a:moveTo>
                <a:lnTo>
                  <a:pt x="49508" y="10"/>
                </a:lnTo>
                <a:cubicBezTo>
                  <a:pt x="47122" y="7497"/>
                  <a:pt x="39006" y="7388"/>
                  <a:pt x="34879" y="12790"/>
                </a:cubicBezTo>
                <a:cubicBezTo>
                  <a:pt x="29532" y="19813"/>
                  <a:pt x="32812" y="24495"/>
                  <a:pt x="24295" y="29541"/>
                </a:cubicBezTo>
                <a:cubicBezTo>
                  <a:pt x="21425" y="31235"/>
                  <a:pt x="18847" y="30579"/>
                  <a:pt x="16188" y="32756"/>
                </a:cubicBezTo>
                <a:cubicBezTo>
                  <a:pt x="13337" y="35088"/>
                  <a:pt x="12562" y="38850"/>
                  <a:pt x="10285" y="41592"/>
                </a:cubicBezTo>
                <a:cubicBezTo>
                  <a:pt x="7935" y="44416"/>
                  <a:pt x="3663" y="48360"/>
                  <a:pt x="1" y="49116"/>
                </a:cubicBezTo>
                <a:lnTo>
                  <a:pt x="1" y="63089"/>
                </a:lnTo>
                <a:lnTo>
                  <a:pt x="24914" y="63089"/>
                </a:lnTo>
                <a:cubicBezTo>
                  <a:pt x="27146" y="60384"/>
                  <a:pt x="27975" y="57560"/>
                  <a:pt x="27556" y="54545"/>
                </a:cubicBezTo>
                <a:cubicBezTo>
                  <a:pt x="26982" y="50446"/>
                  <a:pt x="26645" y="43259"/>
                  <a:pt x="27100" y="39634"/>
                </a:cubicBezTo>
                <a:cubicBezTo>
                  <a:pt x="28394" y="29131"/>
                  <a:pt x="33768" y="34451"/>
                  <a:pt x="38031" y="26426"/>
                </a:cubicBezTo>
                <a:cubicBezTo>
                  <a:pt x="39662" y="23338"/>
                  <a:pt x="38186" y="20651"/>
                  <a:pt x="39780" y="17791"/>
                </a:cubicBezTo>
                <a:cubicBezTo>
                  <a:pt x="41802" y="14174"/>
                  <a:pt x="44380" y="14229"/>
                  <a:pt x="47568" y="11906"/>
                </a:cubicBezTo>
                <a:cubicBezTo>
                  <a:pt x="51503" y="9037"/>
                  <a:pt x="53653" y="2724"/>
                  <a:pt x="57078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4"/>
          <p:cNvSpPr/>
          <p:nvPr/>
        </p:nvSpPr>
        <p:spPr>
          <a:xfrm flipH="1">
            <a:off x="1191359" y="4638914"/>
            <a:ext cx="278087" cy="278596"/>
          </a:xfrm>
          <a:custGeom>
            <a:avLst/>
            <a:gdLst/>
            <a:ahLst/>
            <a:cxnLst/>
            <a:rect l="l" t="t" r="r" b="b"/>
            <a:pathLst>
              <a:path w="1626" h="1629" extrusionOk="0">
                <a:moveTo>
                  <a:pt x="813" y="0"/>
                </a:moveTo>
                <a:cubicBezTo>
                  <a:pt x="362" y="0"/>
                  <a:pt x="1" y="365"/>
                  <a:pt x="1" y="816"/>
                </a:cubicBezTo>
                <a:cubicBezTo>
                  <a:pt x="1" y="1264"/>
                  <a:pt x="362" y="1629"/>
                  <a:pt x="813" y="1629"/>
                </a:cubicBezTo>
                <a:cubicBezTo>
                  <a:pt x="1261" y="1629"/>
                  <a:pt x="1626" y="1264"/>
                  <a:pt x="1626" y="816"/>
                </a:cubicBezTo>
                <a:cubicBezTo>
                  <a:pt x="1626" y="365"/>
                  <a:pt x="1261" y="0"/>
                  <a:pt x="813" y="0"/>
                </a:cubicBezTo>
                <a:close/>
              </a:path>
            </a:pathLst>
          </a:custGeom>
          <a:solidFill>
            <a:srgbClr val="4D4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4"/>
          <p:cNvSpPr/>
          <p:nvPr/>
        </p:nvSpPr>
        <p:spPr>
          <a:xfrm flipH="1">
            <a:off x="1894018" y="4638931"/>
            <a:ext cx="106333" cy="106796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9"/>
                  <a:pt x="204" y="913"/>
                  <a:pt x="455" y="913"/>
                </a:cubicBezTo>
                <a:cubicBezTo>
                  <a:pt x="705" y="913"/>
                  <a:pt x="909" y="709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4"/>
          <p:cNvSpPr/>
          <p:nvPr/>
        </p:nvSpPr>
        <p:spPr>
          <a:xfrm flipH="1">
            <a:off x="2070601" y="4826907"/>
            <a:ext cx="144777" cy="145238"/>
          </a:xfrm>
          <a:custGeom>
            <a:avLst/>
            <a:gdLst/>
            <a:ahLst/>
            <a:cxnLst/>
            <a:rect l="l" t="t" r="r" b="b"/>
            <a:pathLst>
              <a:path w="1239" h="1243" extrusionOk="0">
                <a:moveTo>
                  <a:pt x="620" y="0"/>
                </a:moveTo>
                <a:cubicBezTo>
                  <a:pt x="276" y="0"/>
                  <a:pt x="1" y="276"/>
                  <a:pt x="1" y="620"/>
                </a:cubicBezTo>
                <a:cubicBezTo>
                  <a:pt x="1" y="963"/>
                  <a:pt x="276" y="1242"/>
                  <a:pt x="620" y="1242"/>
                </a:cubicBezTo>
                <a:cubicBezTo>
                  <a:pt x="963" y="1242"/>
                  <a:pt x="1239" y="963"/>
                  <a:pt x="1239" y="620"/>
                </a:cubicBezTo>
                <a:cubicBezTo>
                  <a:pt x="1239" y="276"/>
                  <a:pt x="963" y="0"/>
                  <a:pt x="620" y="0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4"/>
          <p:cNvSpPr/>
          <p:nvPr/>
        </p:nvSpPr>
        <p:spPr>
          <a:xfrm flipH="1">
            <a:off x="2468053" y="3261665"/>
            <a:ext cx="212584" cy="212581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19" y="1"/>
                </a:moveTo>
                <a:cubicBezTo>
                  <a:pt x="276" y="1"/>
                  <a:pt x="0" y="276"/>
                  <a:pt x="0" y="620"/>
                </a:cubicBezTo>
                <a:cubicBezTo>
                  <a:pt x="0" y="964"/>
                  <a:pt x="276" y="1243"/>
                  <a:pt x="619" y="1243"/>
                </a:cubicBezTo>
                <a:cubicBezTo>
                  <a:pt x="963" y="1243"/>
                  <a:pt x="1242" y="964"/>
                  <a:pt x="1242" y="620"/>
                </a:cubicBezTo>
                <a:cubicBezTo>
                  <a:pt x="1242" y="276"/>
                  <a:pt x="963" y="1"/>
                  <a:pt x="619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4"/>
          <p:cNvSpPr/>
          <p:nvPr/>
        </p:nvSpPr>
        <p:spPr>
          <a:xfrm flipH="1">
            <a:off x="2478486" y="2971610"/>
            <a:ext cx="150844" cy="150158"/>
          </a:xfrm>
          <a:custGeom>
            <a:avLst/>
            <a:gdLst/>
            <a:ahLst/>
            <a:cxnLst/>
            <a:rect l="l" t="t" r="r" b="b"/>
            <a:pathLst>
              <a:path w="882" h="878" extrusionOk="0">
                <a:moveTo>
                  <a:pt x="441" y="1"/>
                </a:moveTo>
                <a:cubicBezTo>
                  <a:pt x="198" y="1"/>
                  <a:pt x="1" y="197"/>
                  <a:pt x="1" y="437"/>
                </a:cubicBezTo>
                <a:cubicBezTo>
                  <a:pt x="1" y="681"/>
                  <a:pt x="198" y="877"/>
                  <a:pt x="441" y="877"/>
                </a:cubicBezTo>
                <a:cubicBezTo>
                  <a:pt x="684" y="877"/>
                  <a:pt x="881" y="681"/>
                  <a:pt x="881" y="437"/>
                </a:cubicBezTo>
                <a:cubicBezTo>
                  <a:pt x="881" y="197"/>
                  <a:pt x="684" y="1"/>
                  <a:pt x="441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4"/>
          <p:cNvSpPr/>
          <p:nvPr/>
        </p:nvSpPr>
        <p:spPr>
          <a:xfrm flipH="1">
            <a:off x="1150998" y="3822450"/>
            <a:ext cx="199073" cy="198386"/>
          </a:xfrm>
          <a:custGeom>
            <a:avLst/>
            <a:gdLst/>
            <a:ahLst/>
            <a:cxnLst/>
            <a:rect l="l" t="t" r="r" b="b"/>
            <a:pathLst>
              <a:path w="1164" h="1160" extrusionOk="0">
                <a:moveTo>
                  <a:pt x="584" y="0"/>
                </a:moveTo>
                <a:cubicBezTo>
                  <a:pt x="262" y="0"/>
                  <a:pt x="1" y="258"/>
                  <a:pt x="1" y="580"/>
                </a:cubicBezTo>
                <a:cubicBezTo>
                  <a:pt x="1" y="902"/>
                  <a:pt x="262" y="1160"/>
                  <a:pt x="584" y="1160"/>
                </a:cubicBezTo>
                <a:cubicBezTo>
                  <a:pt x="906" y="1160"/>
                  <a:pt x="1164" y="902"/>
                  <a:pt x="1164" y="580"/>
                </a:cubicBezTo>
                <a:cubicBezTo>
                  <a:pt x="1164" y="258"/>
                  <a:pt x="906" y="0"/>
                  <a:pt x="584" y="0"/>
                </a:cubicBezTo>
                <a:close/>
              </a:path>
            </a:pathLst>
          </a:custGeom>
          <a:solidFill>
            <a:srgbClr val="4D4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sldNum" idx="12"/>
          </p:nvPr>
        </p:nvSpPr>
        <p:spPr>
          <a:xfrm rot="10800000">
            <a:off x="-171446" y="-41909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82" name="Google Shape;282;p14"/>
          <p:cNvSpPr/>
          <p:nvPr/>
        </p:nvSpPr>
        <p:spPr>
          <a:xfrm flipH="1">
            <a:off x="-1531171" y="3463643"/>
            <a:ext cx="155633" cy="156315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1" y="1"/>
                  <a:pt x="0" y="205"/>
                  <a:pt x="0" y="455"/>
                </a:cubicBezTo>
                <a:cubicBezTo>
                  <a:pt x="0" y="710"/>
                  <a:pt x="201" y="914"/>
                  <a:pt x="455" y="914"/>
                </a:cubicBezTo>
                <a:cubicBezTo>
                  <a:pt x="705" y="914"/>
                  <a:pt x="909" y="710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4"/>
          <p:cNvSpPr/>
          <p:nvPr/>
        </p:nvSpPr>
        <p:spPr>
          <a:xfrm flipH="1">
            <a:off x="1539051" y="929080"/>
            <a:ext cx="156146" cy="155630"/>
          </a:xfrm>
          <a:custGeom>
            <a:avLst/>
            <a:gdLst/>
            <a:ahLst/>
            <a:cxnLst/>
            <a:rect l="l" t="t" r="r" b="b"/>
            <a:pathLst>
              <a:path w="913" h="910" extrusionOk="0">
                <a:moveTo>
                  <a:pt x="458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6"/>
                  <a:pt x="204" y="910"/>
                  <a:pt x="458" y="910"/>
                </a:cubicBezTo>
                <a:cubicBezTo>
                  <a:pt x="709" y="910"/>
                  <a:pt x="913" y="706"/>
                  <a:pt x="913" y="455"/>
                </a:cubicBezTo>
                <a:cubicBezTo>
                  <a:pt x="913" y="205"/>
                  <a:pt x="709" y="1"/>
                  <a:pt x="458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4"/>
          <p:cNvSpPr/>
          <p:nvPr/>
        </p:nvSpPr>
        <p:spPr>
          <a:xfrm flipH="1">
            <a:off x="-1444292" y="3174785"/>
            <a:ext cx="212584" cy="212581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23" y="1"/>
                </a:moveTo>
                <a:cubicBezTo>
                  <a:pt x="279" y="1"/>
                  <a:pt x="0" y="280"/>
                  <a:pt x="0" y="620"/>
                </a:cubicBezTo>
                <a:cubicBezTo>
                  <a:pt x="0" y="963"/>
                  <a:pt x="279" y="1243"/>
                  <a:pt x="623" y="1243"/>
                </a:cubicBezTo>
                <a:cubicBezTo>
                  <a:pt x="963" y="1243"/>
                  <a:pt x="1242" y="963"/>
                  <a:pt x="1242" y="620"/>
                </a:cubicBezTo>
                <a:cubicBezTo>
                  <a:pt x="1242" y="280"/>
                  <a:pt x="963" y="1"/>
                  <a:pt x="623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"/>
          <p:cNvSpPr/>
          <p:nvPr/>
        </p:nvSpPr>
        <p:spPr>
          <a:xfrm flipH="1">
            <a:off x="-1471826" y="2442806"/>
            <a:ext cx="212071" cy="212581"/>
          </a:xfrm>
          <a:custGeom>
            <a:avLst/>
            <a:gdLst/>
            <a:ahLst/>
            <a:cxnLst/>
            <a:rect l="l" t="t" r="r" b="b"/>
            <a:pathLst>
              <a:path w="1240" h="1243" extrusionOk="0">
                <a:moveTo>
                  <a:pt x="620" y="0"/>
                </a:moveTo>
                <a:cubicBezTo>
                  <a:pt x="276" y="0"/>
                  <a:pt x="1" y="280"/>
                  <a:pt x="1" y="623"/>
                </a:cubicBezTo>
                <a:cubicBezTo>
                  <a:pt x="1" y="967"/>
                  <a:pt x="276" y="1242"/>
                  <a:pt x="620" y="1242"/>
                </a:cubicBezTo>
                <a:cubicBezTo>
                  <a:pt x="964" y="1242"/>
                  <a:pt x="1239" y="967"/>
                  <a:pt x="1239" y="623"/>
                </a:cubicBezTo>
                <a:cubicBezTo>
                  <a:pt x="1239" y="280"/>
                  <a:pt x="964" y="0"/>
                  <a:pt x="62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4"/>
          <p:cNvSpPr/>
          <p:nvPr/>
        </p:nvSpPr>
        <p:spPr>
          <a:xfrm flipH="1">
            <a:off x="-296549" y="2578085"/>
            <a:ext cx="199073" cy="199070"/>
          </a:xfrm>
          <a:custGeom>
            <a:avLst/>
            <a:gdLst/>
            <a:ahLst/>
            <a:cxnLst/>
            <a:rect l="l" t="t" r="r" b="b"/>
            <a:pathLst>
              <a:path w="1164" h="1164" extrusionOk="0">
                <a:moveTo>
                  <a:pt x="580" y="0"/>
                </a:moveTo>
                <a:cubicBezTo>
                  <a:pt x="258" y="0"/>
                  <a:pt x="1" y="262"/>
                  <a:pt x="1" y="580"/>
                </a:cubicBezTo>
                <a:cubicBezTo>
                  <a:pt x="1" y="902"/>
                  <a:pt x="258" y="1163"/>
                  <a:pt x="580" y="1163"/>
                </a:cubicBezTo>
                <a:cubicBezTo>
                  <a:pt x="903" y="1163"/>
                  <a:pt x="1164" y="902"/>
                  <a:pt x="1164" y="580"/>
                </a:cubicBezTo>
                <a:cubicBezTo>
                  <a:pt x="1164" y="262"/>
                  <a:pt x="903" y="0"/>
                  <a:pt x="58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title"/>
          </p:nvPr>
        </p:nvSpPr>
        <p:spPr>
          <a:xfrm>
            <a:off x="377250" y="529974"/>
            <a:ext cx="2047800" cy="20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None/>
              <a:defRPr b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None/>
              <a:defRPr b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None/>
              <a:defRPr b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None/>
              <a:defRPr b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None/>
              <a:defRPr b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None/>
              <a:defRPr b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None/>
              <a:defRPr b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None/>
              <a:defRPr b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None/>
              <a:defRPr b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1216113"/>
      </p:ext>
    </p:extLst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8350" y="37560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Montserrat"/>
              <a:buNone/>
              <a:defRPr sz="2400" b="1">
                <a:solidFill>
                  <a:srgbClr val="31425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486100"/>
            <a:ext cx="7047300" cy="2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●"/>
              <a:defRPr sz="1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○"/>
              <a:defRPr sz="1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■"/>
              <a:defRPr sz="15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●"/>
              <a:defRPr sz="15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○"/>
              <a:defRPr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■"/>
              <a:defRPr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●"/>
              <a:defRPr sz="13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○"/>
              <a:defRPr sz="13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Char char="■"/>
              <a:defRPr sz="12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80" r:id="rId2"/>
    <p:sldLayoutId id="2147483682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qiqt-alebdaa\Downloads\IMG-17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" y="175641"/>
            <a:ext cx="9036496" cy="488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0" y="175641"/>
            <a:ext cx="3479740" cy="224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ar-SA" sz="4800" b="0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التنمر الإلكتروني</a:t>
            </a:r>
          </a:p>
          <a:p>
            <a:pPr algn="ctr"/>
            <a:endParaRPr lang="ar-SA" sz="2400" b="0" dirty="0" smtClean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ar-SA" sz="2400" b="0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إعداد</a:t>
            </a:r>
          </a:p>
          <a:p>
            <a:pPr algn="ctr"/>
            <a:r>
              <a:rPr lang="ar-SA" sz="2400" b="0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أ/ أسماء العرفي</a:t>
            </a:r>
            <a:endParaRPr lang="ar-SA" sz="2400" b="0" dirty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54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وان 6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وان 8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عنوان 9"/>
          <p:cNvSpPr>
            <a:spLocks noGrp="1"/>
          </p:cNvSpPr>
          <p:nvPr>
            <p:ph type="ctrTitle" idx="9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" y="-104052"/>
            <a:ext cx="9137730" cy="523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ربع نص 1"/>
          <p:cNvSpPr txBox="1"/>
          <p:nvPr/>
        </p:nvSpPr>
        <p:spPr>
          <a:xfrm>
            <a:off x="-180528" y="1314529"/>
            <a:ext cx="302433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SA" sz="3600" b="1" kern="1200" dirty="0" smtClean="0">
                <a:solidFill>
                  <a:schemeClr val="bg1"/>
                </a:solidFill>
                <a:effectLst/>
                <a:latin typeface="Calibri"/>
                <a:ea typeface="Times New Roman"/>
              </a:rPr>
              <a:t>وسائل</a:t>
            </a:r>
          </a:p>
          <a:p>
            <a:pPr algn="ctr" rtl="1">
              <a:spcAft>
                <a:spcPts val="0"/>
              </a:spcAft>
            </a:pPr>
            <a:r>
              <a:rPr lang="ar-SA" sz="3600" b="1" kern="1200" dirty="0" smtClean="0">
                <a:solidFill>
                  <a:schemeClr val="bg1"/>
                </a:solidFill>
                <a:effectLst/>
                <a:latin typeface="Calibri"/>
                <a:ea typeface="Times New Roman"/>
              </a:rPr>
              <a:t>التنمر الإلكتروني</a:t>
            </a:r>
            <a:endParaRPr lang="en-US" sz="36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18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"/>
          <p:cNvSpPr txBox="1">
            <a:spLocks noGrp="1"/>
          </p:cNvSpPr>
          <p:nvPr>
            <p:ph type="title" idx="2"/>
          </p:nvPr>
        </p:nvSpPr>
        <p:spPr>
          <a:xfrm>
            <a:off x="2339752" y="1995686"/>
            <a:ext cx="146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Barlow Condensed"/>
                <a:ea typeface="Barlow Condensed"/>
                <a:cs typeface="Barlow Condensed"/>
                <a:sym typeface="Barlow Condensed"/>
              </a:rPr>
              <a:t>01</a:t>
            </a:r>
            <a:endParaRPr sz="2000" dirty="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52" name="Google Shape;352;p12"/>
          <p:cNvSpPr txBox="1">
            <a:spLocks noGrp="1"/>
          </p:cNvSpPr>
          <p:nvPr>
            <p:ph type="title" idx="4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Barlow Condensed"/>
                <a:ea typeface="Barlow Condensed"/>
                <a:cs typeface="Barlow Condensed"/>
                <a:sym typeface="Barlow Condensed"/>
              </a:rPr>
              <a:t>02</a:t>
            </a:r>
            <a:endParaRPr sz="2000" dirty="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53" name="Google Shape;353;p12"/>
          <p:cNvSpPr txBox="1">
            <a:spLocks noGrp="1"/>
          </p:cNvSpPr>
          <p:nvPr>
            <p:ph type="title" idx="6"/>
          </p:nvPr>
        </p:nvSpPr>
        <p:spPr>
          <a:xfrm>
            <a:off x="2333134" y="3237824"/>
            <a:ext cx="146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dirty="0">
                <a:latin typeface="Barlow Condensed"/>
                <a:ea typeface="Barlow Condensed"/>
                <a:cs typeface="Barlow Condensed"/>
                <a:sym typeface="Barlow Condensed"/>
              </a:rPr>
              <a:t>03</a:t>
            </a:r>
            <a:endParaRPr sz="2000" b="0" dirty="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55" name="Google Shape;355;p12"/>
          <p:cNvSpPr txBox="1">
            <a:spLocks noGrp="1"/>
          </p:cNvSpPr>
          <p:nvPr>
            <p:ph type="title" idx="8"/>
          </p:nvPr>
        </p:nvSpPr>
        <p:spPr>
          <a:xfrm>
            <a:off x="2343497" y="3723878"/>
            <a:ext cx="146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Barlow Condensed"/>
                <a:ea typeface="Barlow Condensed"/>
                <a:cs typeface="Barlow Condensed"/>
                <a:sym typeface="Barlow Condensed"/>
              </a:rPr>
              <a:t>04</a:t>
            </a:r>
            <a:endParaRPr sz="2000" dirty="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 idx="9"/>
          </p:nvPr>
        </p:nvSpPr>
        <p:spPr/>
        <p:txBody>
          <a:bodyPr/>
          <a:lstStyle/>
          <a:p>
            <a:pPr algn="r" rtl="1"/>
            <a:r>
              <a:rPr lang="ar-SA" dirty="0" smtClean="0"/>
              <a:t>وسائل التنمر الإلكتروني</a:t>
            </a: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sz="2000" b="0" dirty="0" smtClean="0"/>
              <a:t>التراسل الفوري باستخدام البرامج والتطبيقات المختلفة</a:t>
            </a:r>
            <a:endParaRPr lang="ar-SA" sz="2000" b="0" dirty="0"/>
          </a:p>
        </p:txBody>
      </p:sp>
      <p:sp>
        <p:nvSpPr>
          <p:cNvPr id="4" name="عنوان 3"/>
          <p:cNvSpPr>
            <a:spLocks noGrp="1"/>
          </p:cNvSpPr>
          <p:nvPr>
            <p:ph type="ctrTitle" idx="3"/>
          </p:nvPr>
        </p:nvSpPr>
        <p:spPr>
          <a:xfrm>
            <a:off x="4067944" y="2571750"/>
            <a:ext cx="6807600" cy="577800"/>
          </a:xfrm>
        </p:spPr>
        <p:txBody>
          <a:bodyPr/>
          <a:lstStyle/>
          <a:p>
            <a:r>
              <a:rPr lang="ar-SA" sz="2000" b="0" dirty="0" smtClean="0"/>
              <a:t>البريد الإلكتروني </a:t>
            </a:r>
            <a:endParaRPr lang="ar-SA" sz="2000" b="0" dirty="0"/>
          </a:p>
        </p:txBody>
      </p:sp>
      <p:sp>
        <p:nvSpPr>
          <p:cNvPr id="5" name="عنوان 4"/>
          <p:cNvSpPr>
            <a:spLocks noGrp="1"/>
          </p:cNvSpPr>
          <p:nvPr>
            <p:ph type="ctrTitle" idx="5"/>
          </p:nvPr>
        </p:nvSpPr>
        <p:spPr>
          <a:xfrm>
            <a:off x="3995936" y="3237824"/>
            <a:ext cx="3726729" cy="577800"/>
          </a:xfrm>
        </p:spPr>
        <p:txBody>
          <a:bodyPr/>
          <a:lstStyle/>
          <a:p>
            <a:r>
              <a:rPr lang="ar-SA" sz="2000" b="0" dirty="0" smtClean="0"/>
              <a:t>مواقع شبكات التواصل </a:t>
            </a:r>
            <a:r>
              <a:rPr lang="ar-SA" sz="2000" b="0" dirty="0" err="1" smtClean="0"/>
              <a:t>الإجتماعية</a:t>
            </a:r>
            <a:endParaRPr lang="ar-SA" sz="2000" b="0" dirty="0"/>
          </a:p>
        </p:txBody>
      </p:sp>
      <p:sp>
        <p:nvSpPr>
          <p:cNvPr id="6" name="عنوان 5"/>
          <p:cNvSpPr>
            <a:spLocks noGrp="1"/>
          </p:cNvSpPr>
          <p:nvPr>
            <p:ph type="ctrTitle" idx="7"/>
          </p:nvPr>
        </p:nvSpPr>
        <p:spPr>
          <a:xfrm>
            <a:off x="3995936" y="3723878"/>
            <a:ext cx="3942753" cy="577800"/>
          </a:xfrm>
        </p:spPr>
        <p:txBody>
          <a:bodyPr/>
          <a:lstStyle/>
          <a:p>
            <a:r>
              <a:rPr lang="ar-SA" sz="2000" b="0" dirty="0" smtClean="0"/>
              <a:t>المدونات المختلفة </a:t>
            </a:r>
            <a:endParaRPr lang="ar-SA" sz="2000" b="0" dirty="0"/>
          </a:p>
        </p:txBody>
      </p:sp>
      <p:sp>
        <p:nvSpPr>
          <p:cNvPr id="11" name="عنوان 3"/>
          <p:cNvSpPr txBox="1">
            <a:spLocks/>
          </p:cNvSpPr>
          <p:nvPr/>
        </p:nvSpPr>
        <p:spPr>
          <a:xfrm>
            <a:off x="3995936" y="4155926"/>
            <a:ext cx="6807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3600"/>
              <a:buFont typeface="Barlow Condensed"/>
              <a:buNone/>
              <a:defRPr sz="3600" b="1" i="0" u="none" strike="noStrike" cap="none">
                <a:solidFill>
                  <a:srgbClr val="314256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low Condensed"/>
              <a:buNone/>
              <a:defRPr sz="3600" b="1" i="0" u="none" strike="noStrike" cap="none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low Condensed"/>
              <a:buNone/>
              <a:defRPr sz="3600" b="1" i="0" u="none" strike="noStrike" cap="none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low Condensed"/>
              <a:buNone/>
              <a:defRPr sz="3600" b="1" i="0" u="none" strike="noStrike" cap="none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low Condensed"/>
              <a:buNone/>
              <a:defRPr sz="3600" b="1" i="0" u="none" strike="noStrike" cap="none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low Condensed"/>
              <a:buNone/>
              <a:defRPr sz="3600" b="1" i="0" u="none" strike="noStrike" cap="none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low Condensed"/>
              <a:buNone/>
              <a:defRPr sz="3600" b="1" i="0" u="none" strike="noStrike" cap="none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low Condensed"/>
              <a:buNone/>
              <a:defRPr sz="3600" b="1" i="0" u="none" strike="noStrike" cap="none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low Condensed"/>
              <a:buNone/>
              <a:defRPr sz="3600" b="1" i="0" u="none" strike="noStrike" cap="none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ar-SA" sz="2000" b="0" dirty="0" smtClean="0"/>
              <a:t>العاب الإنترنت</a:t>
            </a:r>
            <a:endParaRPr lang="ar-SA" sz="2000" b="0" dirty="0"/>
          </a:p>
        </p:txBody>
      </p:sp>
      <p:sp>
        <p:nvSpPr>
          <p:cNvPr id="12" name="Google Shape;355;p12"/>
          <p:cNvSpPr txBox="1">
            <a:spLocks/>
          </p:cNvSpPr>
          <p:nvPr/>
        </p:nvSpPr>
        <p:spPr>
          <a:xfrm>
            <a:off x="2473250" y="4165178"/>
            <a:ext cx="1306662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31425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 b="1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 b="1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 b="1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 b="1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 b="1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 b="1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 b="1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 b="1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rtl="1"/>
            <a:r>
              <a:rPr lang="es" sz="2000" dirty="0" smtClean="0">
                <a:latin typeface="Barlow Condensed"/>
                <a:ea typeface="Barlow Condensed"/>
                <a:cs typeface="Barlow Condensed"/>
                <a:sym typeface="Barlow Condensed"/>
              </a:rPr>
              <a:t>0</a:t>
            </a:r>
            <a:r>
              <a:rPr lang="en-US" sz="2000" dirty="0">
                <a:latin typeface="Barlow Condensed"/>
                <a:ea typeface="Barlow Condensed"/>
                <a:cs typeface="Barlow Condensed"/>
                <a:sym typeface="Barlow Condensed"/>
              </a:rPr>
              <a:t>5</a:t>
            </a:r>
            <a:endParaRPr lang="es" sz="2000" dirty="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3" name="Picture 2" descr="C:\Users\haqiqt-alebdaa\Downloads\IMG-1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7" y="2211710"/>
            <a:ext cx="3031543" cy="15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aqiqt-alebdaa\Desktop\تصاميم\تطبيقات-التواصل-الإجتماعي-الأكثر-شهرة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63838"/>
            <a:ext cx="2088232" cy="137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42"/>
          <p:cNvGrpSpPr/>
          <p:nvPr/>
        </p:nvGrpSpPr>
        <p:grpSpPr>
          <a:xfrm>
            <a:off x="3203849" y="1600202"/>
            <a:ext cx="4635990" cy="1187819"/>
            <a:chOff x="3804819" y="1600202"/>
            <a:chExt cx="4035019" cy="1187819"/>
          </a:xfrm>
        </p:grpSpPr>
        <p:grpSp>
          <p:nvGrpSpPr>
            <p:cNvPr id="807" name="Google Shape;807;p42"/>
            <p:cNvGrpSpPr/>
            <p:nvPr/>
          </p:nvGrpSpPr>
          <p:grpSpPr>
            <a:xfrm>
              <a:off x="3804819" y="1600202"/>
              <a:ext cx="4035019" cy="1187819"/>
              <a:chOff x="3804819" y="1600202"/>
              <a:chExt cx="4035019" cy="1187819"/>
            </a:xfrm>
          </p:grpSpPr>
          <p:grpSp>
            <p:nvGrpSpPr>
              <p:cNvPr id="808" name="Google Shape;808;p42"/>
              <p:cNvGrpSpPr/>
              <p:nvPr/>
            </p:nvGrpSpPr>
            <p:grpSpPr>
              <a:xfrm>
                <a:off x="3804819" y="2022478"/>
                <a:ext cx="3868462" cy="765531"/>
                <a:chOff x="3804819" y="2022478"/>
                <a:chExt cx="3868462" cy="765531"/>
              </a:xfrm>
            </p:grpSpPr>
            <p:sp>
              <p:nvSpPr>
                <p:cNvPr id="809" name="Google Shape;809;p42"/>
                <p:cNvSpPr/>
                <p:nvPr/>
              </p:nvSpPr>
              <p:spPr>
                <a:xfrm>
                  <a:off x="3804819" y="2022478"/>
                  <a:ext cx="3868462" cy="76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79" h="10919" extrusionOk="0">
                      <a:moveTo>
                        <a:pt x="1" y="1"/>
                      </a:moveTo>
                      <a:lnTo>
                        <a:pt x="1" y="10919"/>
                      </a:lnTo>
                      <a:lnTo>
                        <a:pt x="44261" y="10919"/>
                      </a:lnTo>
                      <a:cubicBezTo>
                        <a:pt x="50301" y="10919"/>
                        <a:pt x="55179" y="6041"/>
                        <a:pt x="5517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6168877" y="2022478"/>
                  <a:ext cx="1433348" cy="76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45" h="10919" extrusionOk="0">
                      <a:moveTo>
                        <a:pt x="9658" y="1"/>
                      </a:moveTo>
                      <a:cubicBezTo>
                        <a:pt x="9707" y="5488"/>
                        <a:pt x="5601" y="10259"/>
                        <a:pt x="39" y="10914"/>
                      </a:cubicBezTo>
                      <a:lnTo>
                        <a:pt x="39" y="10914"/>
                      </a:lnTo>
                      <a:lnTo>
                        <a:pt x="10853" y="9658"/>
                      </a:lnTo>
                      <a:cubicBezTo>
                        <a:pt x="16009" y="9069"/>
                        <a:pt x="19905" y="4960"/>
                        <a:pt x="20445" y="1"/>
                      </a:cubicBezTo>
                      <a:close/>
                      <a:moveTo>
                        <a:pt x="39" y="10914"/>
                      </a:moveTo>
                      <a:lnTo>
                        <a:pt x="1" y="10919"/>
                      </a:lnTo>
                      <a:cubicBezTo>
                        <a:pt x="13" y="10917"/>
                        <a:pt x="26" y="10916"/>
                        <a:pt x="39" y="10914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11" name="Google Shape;811;p42"/>
              <p:cNvGrpSpPr/>
              <p:nvPr/>
            </p:nvGrpSpPr>
            <p:grpSpPr>
              <a:xfrm>
                <a:off x="6168877" y="1600202"/>
                <a:ext cx="1670961" cy="1187819"/>
                <a:chOff x="6168877" y="1600202"/>
                <a:chExt cx="1670961" cy="1187819"/>
              </a:xfrm>
            </p:grpSpPr>
            <p:sp>
              <p:nvSpPr>
                <p:cNvPr id="812" name="Google Shape;812;p42"/>
                <p:cNvSpPr/>
                <p:nvPr/>
              </p:nvSpPr>
              <p:spPr>
                <a:xfrm>
                  <a:off x="6168877" y="1600202"/>
                  <a:ext cx="1670961" cy="1187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4" h="16942" extrusionOk="0">
                      <a:moveTo>
                        <a:pt x="16435" y="0"/>
                      </a:moveTo>
                      <a:lnTo>
                        <a:pt x="9052" y="5615"/>
                      </a:lnTo>
                      <a:lnTo>
                        <a:pt x="10918" y="5615"/>
                      </a:lnTo>
                      <a:lnTo>
                        <a:pt x="10918" y="6024"/>
                      </a:lnTo>
                      <a:cubicBezTo>
                        <a:pt x="10918" y="12064"/>
                        <a:pt x="6024" y="16942"/>
                        <a:pt x="1" y="16942"/>
                      </a:cubicBezTo>
                      <a:lnTo>
                        <a:pt x="10918" y="16942"/>
                      </a:lnTo>
                      <a:cubicBezTo>
                        <a:pt x="16958" y="16942"/>
                        <a:pt x="21836" y="12064"/>
                        <a:pt x="21836" y="6024"/>
                      </a:cubicBezTo>
                      <a:lnTo>
                        <a:pt x="21836" y="5615"/>
                      </a:lnTo>
                      <a:lnTo>
                        <a:pt x="23833" y="5615"/>
                      </a:lnTo>
                      <a:lnTo>
                        <a:pt x="16435" y="0"/>
                      </a:lnTo>
                      <a:close/>
                    </a:path>
                  </a:pathLst>
                </a:custGeom>
                <a:solidFill>
                  <a:srgbClr val="4D4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6223984" y="1639184"/>
                  <a:ext cx="1353020" cy="1148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99" h="16386" extrusionOk="0">
                      <a:moveTo>
                        <a:pt x="16385" y="1"/>
                      </a:moveTo>
                      <a:lnTo>
                        <a:pt x="10100" y="6286"/>
                      </a:lnTo>
                      <a:cubicBezTo>
                        <a:pt x="9691" y="11671"/>
                        <a:pt x="5402" y="15960"/>
                        <a:pt x="33" y="16353"/>
                      </a:cubicBezTo>
                      <a:lnTo>
                        <a:pt x="0" y="16386"/>
                      </a:lnTo>
                      <a:lnTo>
                        <a:pt x="5140" y="16386"/>
                      </a:lnTo>
                      <a:lnTo>
                        <a:pt x="19299" y="2210"/>
                      </a:lnTo>
                      <a:lnTo>
                        <a:pt x="16385" y="1"/>
                      </a:lnTo>
                      <a:close/>
                    </a:path>
                  </a:pathLst>
                </a:custGeom>
                <a:solidFill>
                  <a:srgbClr val="6850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6662385" y="1828552"/>
                  <a:ext cx="1061579" cy="959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2" h="13685" extrusionOk="0">
                      <a:moveTo>
                        <a:pt x="13684" y="1"/>
                      </a:moveTo>
                      <a:lnTo>
                        <a:pt x="0" y="13685"/>
                      </a:lnTo>
                      <a:lnTo>
                        <a:pt x="2570" y="13685"/>
                      </a:lnTo>
                      <a:lnTo>
                        <a:pt x="15141" y="1114"/>
                      </a:lnTo>
                      <a:lnTo>
                        <a:pt x="13684" y="1"/>
                      </a:lnTo>
                      <a:close/>
                    </a:path>
                  </a:pathLst>
                </a:custGeom>
                <a:solidFill>
                  <a:srgbClr val="6850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42"/>
                <p:cNvSpPr/>
                <p:nvPr/>
              </p:nvSpPr>
              <p:spPr>
                <a:xfrm>
                  <a:off x="7065171" y="1788379"/>
                  <a:ext cx="504990" cy="506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3" h="7220" extrusionOk="0">
                      <a:moveTo>
                        <a:pt x="3602" y="1"/>
                      </a:moveTo>
                      <a:cubicBezTo>
                        <a:pt x="1621" y="1"/>
                        <a:pt x="0" y="1621"/>
                        <a:pt x="0" y="3602"/>
                      </a:cubicBezTo>
                      <a:cubicBezTo>
                        <a:pt x="0" y="5599"/>
                        <a:pt x="1621" y="7219"/>
                        <a:pt x="3602" y="7219"/>
                      </a:cubicBezTo>
                      <a:cubicBezTo>
                        <a:pt x="5599" y="7219"/>
                        <a:pt x="7203" y="5599"/>
                        <a:pt x="7203" y="3602"/>
                      </a:cubicBezTo>
                      <a:cubicBezTo>
                        <a:pt x="7203" y="1621"/>
                        <a:pt x="5599" y="1"/>
                        <a:pt x="36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16" name="Google Shape;816;p42"/>
            <p:cNvGrpSpPr/>
            <p:nvPr/>
          </p:nvGrpSpPr>
          <p:grpSpPr>
            <a:xfrm>
              <a:off x="7168515" y="1899746"/>
              <a:ext cx="296932" cy="294847"/>
              <a:chOff x="-63250675" y="3744075"/>
              <a:chExt cx="320350" cy="318100"/>
            </a:xfrm>
          </p:grpSpPr>
          <p:sp>
            <p:nvSpPr>
              <p:cNvPr id="817" name="Google Shape;817;p42"/>
              <p:cNvSpPr/>
              <p:nvPr/>
            </p:nvSpPr>
            <p:spPr>
              <a:xfrm>
                <a:off x="-63126250" y="3744075"/>
                <a:ext cx="195925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7715" extrusionOk="0">
                    <a:moveTo>
                      <a:pt x="6020" y="0"/>
                    </a:moveTo>
                    <a:cubicBezTo>
                      <a:pt x="5921" y="0"/>
                      <a:pt x="5820" y="37"/>
                      <a:pt x="5735" y="122"/>
                    </a:cubicBezTo>
                    <a:lnTo>
                      <a:pt x="4097" y="1760"/>
                    </a:lnTo>
                    <a:cubicBezTo>
                      <a:pt x="4034" y="1854"/>
                      <a:pt x="3971" y="1917"/>
                      <a:pt x="3971" y="2012"/>
                    </a:cubicBezTo>
                    <a:lnTo>
                      <a:pt x="3782" y="3304"/>
                    </a:lnTo>
                    <a:lnTo>
                      <a:pt x="1734" y="5351"/>
                    </a:lnTo>
                    <a:cubicBezTo>
                      <a:pt x="1576" y="5288"/>
                      <a:pt x="1387" y="5225"/>
                      <a:pt x="1230" y="5225"/>
                    </a:cubicBezTo>
                    <a:cubicBezTo>
                      <a:pt x="537" y="5225"/>
                      <a:pt x="1" y="5793"/>
                      <a:pt x="1" y="6486"/>
                    </a:cubicBezTo>
                    <a:cubicBezTo>
                      <a:pt x="1" y="7210"/>
                      <a:pt x="537" y="7714"/>
                      <a:pt x="1230" y="7714"/>
                    </a:cubicBezTo>
                    <a:cubicBezTo>
                      <a:pt x="1891" y="7714"/>
                      <a:pt x="2458" y="7179"/>
                      <a:pt x="2458" y="6486"/>
                    </a:cubicBezTo>
                    <a:cubicBezTo>
                      <a:pt x="2458" y="6297"/>
                      <a:pt x="2395" y="6139"/>
                      <a:pt x="2332" y="5982"/>
                    </a:cubicBezTo>
                    <a:lnTo>
                      <a:pt x="4380" y="3934"/>
                    </a:lnTo>
                    <a:lnTo>
                      <a:pt x="5672" y="3745"/>
                    </a:lnTo>
                    <a:cubicBezTo>
                      <a:pt x="5735" y="3745"/>
                      <a:pt x="5829" y="3713"/>
                      <a:pt x="5924" y="3619"/>
                    </a:cubicBezTo>
                    <a:lnTo>
                      <a:pt x="7562" y="1980"/>
                    </a:lnTo>
                    <a:cubicBezTo>
                      <a:pt x="7837" y="1706"/>
                      <a:pt x="7609" y="1254"/>
                      <a:pt x="7251" y="1254"/>
                    </a:cubicBezTo>
                    <a:cubicBezTo>
                      <a:pt x="7240" y="1254"/>
                      <a:pt x="7228" y="1255"/>
                      <a:pt x="7216" y="1256"/>
                    </a:cubicBezTo>
                    <a:lnTo>
                      <a:pt x="6302" y="1382"/>
                    </a:lnTo>
                    <a:lnTo>
                      <a:pt x="6428" y="468"/>
                    </a:lnTo>
                    <a:cubicBezTo>
                      <a:pt x="6472" y="203"/>
                      <a:pt x="6253" y="0"/>
                      <a:pt x="6020" y="0"/>
                    </a:cubicBezTo>
                    <a:close/>
                  </a:path>
                </a:pathLst>
              </a:custGeom>
              <a:solidFill>
                <a:srgbClr val="5642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42"/>
              <p:cNvSpPr/>
              <p:nvPr/>
            </p:nvSpPr>
            <p:spPr>
              <a:xfrm>
                <a:off x="-63190025" y="3814050"/>
                <a:ext cx="18667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7436" extrusionOk="0">
                    <a:moveTo>
                      <a:pt x="3718" y="1"/>
                    </a:moveTo>
                    <a:cubicBezTo>
                      <a:pt x="1670" y="1"/>
                      <a:pt x="0" y="1670"/>
                      <a:pt x="0" y="3750"/>
                    </a:cubicBezTo>
                    <a:cubicBezTo>
                      <a:pt x="0" y="5797"/>
                      <a:pt x="1638" y="7436"/>
                      <a:pt x="3718" y="7436"/>
                    </a:cubicBezTo>
                    <a:cubicBezTo>
                      <a:pt x="5765" y="7436"/>
                      <a:pt x="7467" y="5797"/>
                      <a:pt x="7467" y="3750"/>
                    </a:cubicBezTo>
                    <a:cubicBezTo>
                      <a:pt x="7467" y="3151"/>
                      <a:pt x="7341" y="2647"/>
                      <a:pt x="7120" y="2143"/>
                    </a:cubicBezTo>
                    <a:lnTo>
                      <a:pt x="5828" y="3435"/>
                    </a:lnTo>
                    <a:cubicBezTo>
                      <a:pt x="5828" y="3498"/>
                      <a:pt x="5860" y="3624"/>
                      <a:pt x="5860" y="3718"/>
                    </a:cubicBezTo>
                    <a:cubicBezTo>
                      <a:pt x="5860" y="4852"/>
                      <a:pt x="4915" y="5797"/>
                      <a:pt x="3781" y="5797"/>
                    </a:cubicBezTo>
                    <a:cubicBezTo>
                      <a:pt x="2615" y="5797"/>
                      <a:pt x="1670" y="4852"/>
                      <a:pt x="1670" y="3718"/>
                    </a:cubicBezTo>
                    <a:cubicBezTo>
                      <a:pt x="1733" y="2552"/>
                      <a:pt x="2615" y="1607"/>
                      <a:pt x="3781" y="1607"/>
                    </a:cubicBezTo>
                    <a:cubicBezTo>
                      <a:pt x="3875" y="1607"/>
                      <a:pt x="3970" y="1607"/>
                      <a:pt x="4033" y="1670"/>
                    </a:cubicBezTo>
                    <a:lnTo>
                      <a:pt x="5356" y="347"/>
                    </a:lnTo>
                    <a:cubicBezTo>
                      <a:pt x="4883" y="127"/>
                      <a:pt x="4316" y="1"/>
                      <a:pt x="3718" y="1"/>
                    </a:cubicBezTo>
                    <a:close/>
                  </a:path>
                </a:pathLst>
              </a:custGeom>
              <a:solidFill>
                <a:srgbClr val="5642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42"/>
              <p:cNvSpPr/>
              <p:nvPr/>
            </p:nvSpPr>
            <p:spPr>
              <a:xfrm>
                <a:off x="-63250675" y="3751050"/>
                <a:ext cx="3111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45" extrusionOk="0">
                    <a:moveTo>
                      <a:pt x="6270" y="0"/>
                    </a:moveTo>
                    <a:cubicBezTo>
                      <a:pt x="2773" y="0"/>
                      <a:pt x="0" y="2804"/>
                      <a:pt x="0" y="6238"/>
                    </a:cubicBezTo>
                    <a:cubicBezTo>
                      <a:pt x="0" y="9641"/>
                      <a:pt x="2804" y="12445"/>
                      <a:pt x="6238" y="12445"/>
                    </a:cubicBezTo>
                    <a:cubicBezTo>
                      <a:pt x="9672" y="12445"/>
                      <a:pt x="12445" y="9641"/>
                      <a:pt x="12445" y="6238"/>
                    </a:cubicBezTo>
                    <a:cubicBezTo>
                      <a:pt x="12445" y="5325"/>
                      <a:pt x="12256" y="4411"/>
                      <a:pt x="11878" y="3592"/>
                    </a:cubicBezTo>
                    <a:lnTo>
                      <a:pt x="11563" y="3907"/>
                    </a:lnTo>
                    <a:cubicBezTo>
                      <a:pt x="11342" y="4096"/>
                      <a:pt x="11121" y="4222"/>
                      <a:pt x="10838" y="4253"/>
                    </a:cubicBezTo>
                    <a:lnTo>
                      <a:pt x="10397" y="4348"/>
                    </a:lnTo>
                    <a:cubicBezTo>
                      <a:pt x="10680" y="4915"/>
                      <a:pt x="10806" y="5545"/>
                      <a:pt x="10806" y="6238"/>
                    </a:cubicBezTo>
                    <a:cubicBezTo>
                      <a:pt x="10806" y="8759"/>
                      <a:pt x="8759" y="10743"/>
                      <a:pt x="6270" y="10743"/>
                    </a:cubicBezTo>
                    <a:cubicBezTo>
                      <a:pt x="3781" y="10743"/>
                      <a:pt x="1733" y="8696"/>
                      <a:pt x="1733" y="6238"/>
                    </a:cubicBezTo>
                    <a:cubicBezTo>
                      <a:pt x="1733" y="3718"/>
                      <a:pt x="3781" y="1670"/>
                      <a:pt x="6270" y="1670"/>
                    </a:cubicBezTo>
                    <a:cubicBezTo>
                      <a:pt x="6931" y="1670"/>
                      <a:pt x="7561" y="1796"/>
                      <a:pt x="8160" y="2048"/>
                    </a:cubicBezTo>
                    <a:lnTo>
                      <a:pt x="8254" y="1607"/>
                    </a:lnTo>
                    <a:cubicBezTo>
                      <a:pt x="8286" y="1355"/>
                      <a:pt x="8412" y="1103"/>
                      <a:pt x="8601" y="914"/>
                    </a:cubicBezTo>
                    <a:lnTo>
                      <a:pt x="8916" y="599"/>
                    </a:lnTo>
                    <a:cubicBezTo>
                      <a:pt x="8097" y="189"/>
                      <a:pt x="7215" y="0"/>
                      <a:pt x="6270" y="0"/>
                    </a:cubicBezTo>
                    <a:close/>
                  </a:path>
                </a:pathLst>
              </a:custGeom>
              <a:solidFill>
                <a:srgbClr val="5642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0" name="Google Shape;820;p42"/>
            <p:cNvSpPr txBox="1"/>
            <p:nvPr/>
          </p:nvSpPr>
          <p:spPr>
            <a:xfrm>
              <a:off x="5125756" y="2050150"/>
              <a:ext cx="1665075" cy="71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b="1" dirty="0" smtClean="0">
                  <a:solidFill>
                    <a:srgbClr val="5642A3"/>
                  </a:solidFill>
                  <a:latin typeface="Open Sans"/>
                  <a:ea typeface="Open Sans"/>
                  <a:cs typeface="Open Sans"/>
                  <a:sym typeface="Open Sans"/>
                </a:rPr>
                <a:t>اختراق الأنظمة والقوانين</a:t>
              </a:r>
              <a:endParaRPr b="1" dirty="0">
                <a:solidFill>
                  <a:srgbClr val="5642A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22" name="Google Shape;822;p42"/>
          <p:cNvGrpSpPr/>
          <p:nvPr/>
        </p:nvGrpSpPr>
        <p:grpSpPr>
          <a:xfrm>
            <a:off x="3804819" y="692410"/>
            <a:ext cx="3652846" cy="1187889"/>
            <a:chOff x="3804819" y="692410"/>
            <a:chExt cx="3652846" cy="1187889"/>
          </a:xfrm>
        </p:grpSpPr>
        <p:grpSp>
          <p:nvGrpSpPr>
            <p:cNvPr id="823" name="Google Shape;823;p42"/>
            <p:cNvGrpSpPr/>
            <p:nvPr/>
          </p:nvGrpSpPr>
          <p:grpSpPr>
            <a:xfrm>
              <a:off x="3804819" y="692410"/>
              <a:ext cx="3652846" cy="1187889"/>
              <a:chOff x="3804819" y="692410"/>
              <a:chExt cx="3652846" cy="1187889"/>
            </a:xfrm>
          </p:grpSpPr>
          <p:grpSp>
            <p:nvGrpSpPr>
              <p:cNvPr id="824" name="Google Shape;824;p42"/>
              <p:cNvGrpSpPr/>
              <p:nvPr/>
            </p:nvGrpSpPr>
            <p:grpSpPr>
              <a:xfrm>
                <a:off x="3804819" y="1114756"/>
                <a:ext cx="3462297" cy="765541"/>
                <a:chOff x="3804819" y="1114756"/>
                <a:chExt cx="3462297" cy="765541"/>
              </a:xfrm>
            </p:grpSpPr>
            <p:sp>
              <p:nvSpPr>
                <p:cNvPr id="825" name="Google Shape;825;p42"/>
                <p:cNvSpPr/>
                <p:nvPr/>
              </p:nvSpPr>
              <p:spPr>
                <a:xfrm>
                  <a:off x="3804819" y="1114756"/>
                  <a:ext cx="3462297" cy="765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85" h="10919" extrusionOk="0">
                      <a:moveTo>
                        <a:pt x="1" y="0"/>
                      </a:moveTo>
                      <a:lnTo>
                        <a:pt x="1" y="10918"/>
                      </a:lnTo>
                      <a:lnTo>
                        <a:pt x="38467" y="10918"/>
                      </a:lnTo>
                      <a:cubicBezTo>
                        <a:pt x="44507" y="10918"/>
                        <a:pt x="49384" y="6024"/>
                        <a:pt x="49384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42"/>
                <p:cNvSpPr/>
                <p:nvPr/>
              </p:nvSpPr>
              <p:spPr>
                <a:xfrm>
                  <a:off x="5786705" y="1114756"/>
                  <a:ext cx="1433434" cy="765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46" h="10919" extrusionOk="0">
                      <a:moveTo>
                        <a:pt x="9658" y="0"/>
                      </a:moveTo>
                      <a:cubicBezTo>
                        <a:pt x="9708" y="5500"/>
                        <a:pt x="5583" y="10263"/>
                        <a:pt x="1" y="10918"/>
                      </a:cubicBezTo>
                      <a:lnTo>
                        <a:pt x="10853" y="9658"/>
                      </a:lnTo>
                      <a:cubicBezTo>
                        <a:pt x="16009" y="9052"/>
                        <a:pt x="19905" y="4944"/>
                        <a:pt x="20445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7" name="Google Shape;827;p42"/>
              <p:cNvGrpSpPr/>
              <p:nvPr/>
            </p:nvGrpSpPr>
            <p:grpSpPr>
              <a:xfrm>
                <a:off x="5786705" y="692410"/>
                <a:ext cx="1670961" cy="1187889"/>
                <a:chOff x="5786705" y="692410"/>
                <a:chExt cx="1670961" cy="1187889"/>
              </a:xfrm>
            </p:grpSpPr>
            <p:sp>
              <p:nvSpPr>
                <p:cNvPr id="828" name="Google Shape;828;p42"/>
                <p:cNvSpPr/>
                <p:nvPr/>
              </p:nvSpPr>
              <p:spPr>
                <a:xfrm>
                  <a:off x="5786705" y="692410"/>
                  <a:ext cx="1670961" cy="1187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4" h="16943" extrusionOk="0">
                      <a:moveTo>
                        <a:pt x="16435" y="1"/>
                      </a:moveTo>
                      <a:lnTo>
                        <a:pt x="9053" y="5615"/>
                      </a:lnTo>
                      <a:lnTo>
                        <a:pt x="10919" y="5615"/>
                      </a:lnTo>
                      <a:lnTo>
                        <a:pt x="10919" y="6024"/>
                      </a:lnTo>
                      <a:cubicBezTo>
                        <a:pt x="10919" y="12048"/>
                        <a:pt x="6025" y="16942"/>
                        <a:pt x="1" y="16942"/>
                      </a:cubicBezTo>
                      <a:lnTo>
                        <a:pt x="10919" y="16942"/>
                      </a:lnTo>
                      <a:cubicBezTo>
                        <a:pt x="16942" y="16942"/>
                        <a:pt x="21837" y="12048"/>
                        <a:pt x="21837" y="6024"/>
                      </a:cubicBezTo>
                      <a:lnTo>
                        <a:pt x="21837" y="5615"/>
                      </a:lnTo>
                      <a:lnTo>
                        <a:pt x="23834" y="5615"/>
                      </a:lnTo>
                      <a:lnTo>
                        <a:pt x="16435" y="1"/>
                      </a:lnTo>
                      <a:close/>
                    </a:path>
                  </a:pathLst>
                </a:custGeom>
                <a:solidFill>
                  <a:srgbClr val="423A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42"/>
                <p:cNvSpPr/>
                <p:nvPr/>
              </p:nvSpPr>
              <p:spPr>
                <a:xfrm>
                  <a:off x="5836062" y="728026"/>
                  <a:ext cx="1356525" cy="1152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9" h="16435" extrusionOk="0">
                      <a:moveTo>
                        <a:pt x="16418" y="0"/>
                      </a:moveTo>
                      <a:lnTo>
                        <a:pt x="10182" y="6237"/>
                      </a:lnTo>
                      <a:cubicBezTo>
                        <a:pt x="9822" y="11687"/>
                        <a:pt x="5468" y="16041"/>
                        <a:pt x="17" y="16401"/>
                      </a:cubicBezTo>
                      <a:lnTo>
                        <a:pt x="1" y="16434"/>
                      </a:lnTo>
                      <a:lnTo>
                        <a:pt x="5141" y="16434"/>
                      </a:lnTo>
                      <a:lnTo>
                        <a:pt x="19348" y="2226"/>
                      </a:lnTo>
                      <a:lnTo>
                        <a:pt x="16418" y="0"/>
                      </a:lnTo>
                      <a:close/>
                    </a:path>
                  </a:pathLst>
                </a:custGeom>
                <a:solidFill>
                  <a:srgbClr val="5642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42"/>
                <p:cNvSpPr/>
                <p:nvPr/>
              </p:nvSpPr>
              <p:spPr>
                <a:xfrm>
                  <a:off x="6274464" y="917325"/>
                  <a:ext cx="1063893" cy="962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5" h="13735" extrusionOk="0">
                      <a:moveTo>
                        <a:pt x="13717" y="1"/>
                      </a:moveTo>
                      <a:lnTo>
                        <a:pt x="1" y="13734"/>
                      </a:lnTo>
                      <a:lnTo>
                        <a:pt x="2570" y="13734"/>
                      </a:lnTo>
                      <a:lnTo>
                        <a:pt x="15174" y="1114"/>
                      </a:lnTo>
                      <a:lnTo>
                        <a:pt x="13717" y="1"/>
                      </a:lnTo>
                      <a:close/>
                    </a:path>
                  </a:pathLst>
                </a:custGeom>
                <a:solidFill>
                  <a:srgbClr val="5642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42"/>
                <p:cNvSpPr/>
                <p:nvPr/>
              </p:nvSpPr>
              <p:spPr>
                <a:xfrm>
                  <a:off x="6686433" y="880657"/>
                  <a:ext cx="506182" cy="505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0" h="7203" extrusionOk="0">
                      <a:moveTo>
                        <a:pt x="3602" y="0"/>
                      </a:moveTo>
                      <a:cubicBezTo>
                        <a:pt x="1621" y="0"/>
                        <a:pt x="1" y="1604"/>
                        <a:pt x="1" y="3601"/>
                      </a:cubicBezTo>
                      <a:cubicBezTo>
                        <a:pt x="1" y="5598"/>
                        <a:pt x="1621" y="7202"/>
                        <a:pt x="3602" y="7202"/>
                      </a:cubicBezTo>
                      <a:cubicBezTo>
                        <a:pt x="5599" y="7202"/>
                        <a:pt x="7219" y="5598"/>
                        <a:pt x="7219" y="3601"/>
                      </a:cubicBezTo>
                      <a:cubicBezTo>
                        <a:pt x="7219" y="1604"/>
                        <a:pt x="5599" y="0"/>
                        <a:pt x="360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32" name="Google Shape;832;p42"/>
            <p:cNvSpPr/>
            <p:nvPr/>
          </p:nvSpPr>
          <p:spPr>
            <a:xfrm>
              <a:off x="6790821" y="1001327"/>
              <a:ext cx="294221" cy="292761"/>
            </a:xfrm>
            <a:custGeom>
              <a:avLst/>
              <a:gdLst/>
              <a:ahLst/>
              <a:cxnLst/>
              <a:rect l="l" t="t" r="r" b="b"/>
              <a:pathLst>
                <a:path w="12697" h="12634" extrusionOk="0">
                  <a:moveTo>
                    <a:pt x="11437" y="819"/>
                  </a:moveTo>
                  <a:cubicBezTo>
                    <a:pt x="11657" y="819"/>
                    <a:pt x="11815" y="1040"/>
                    <a:pt x="11815" y="1260"/>
                  </a:cubicBezTo>
                  <a:cubicBezTo>
                    <a:pt x="11815" y="1512"/>
                    <a:pt x="11657" y="1670"/>
                    <a:pt x="11437" y="1670"/>
                  </a:cubicBezTo>
                  <a:lnTo>
                    <a:pt x="1229" y="1670"/>
                  </a:lnTo>
                  <a:cubicBezTo>
                    <a:pt x="1009" y="1670"/>
                    <a:pt x="788" y="1449"/>
                    <a:pt x="788" y="1260"/>
                  </a:cubicBezTo>
                  <a:cubicBezTo>
                    <a:pt x="788" y="1071"/>
                    <a:pt x="1009" y="819"/>
                    <a:pt x="1229" y="819"/>
                  </a:cubicBezTo>
                  <a:close/>
                  <a:moveTo>
                    <a:pt x="8790" y="3277"/>
                  </a:moveTo>
                  <a:cubicBezTo>
                    <a:pt x="9042" y="3277"/>
                    <a:pt x="9200" y="3466"/>
                    <a:pt x="9200" y="3655"/>
                  </a:cubicBezTo>
                  <a:lnTo>
                    <a:pt x="9200" y="5356"/>
                  </a:lnTo>
                  <a:lnTo>
                    <a:pt x="9232" y="5356"/>
                  </a:lnTo>
                  <a:cubicBezTo>
                    <a:pt x="9232" y="5608"/>
                    <a:pt x="9042" y="5765"/>
                    <a:pt x="8822" y="5765"/>
                  </a:cubicBezTo>
                  <a:cubicBezTo>
                    <a:pt x="8633" y="5765"/>
                    <a:pt x="8412" y="5545"/>
                    <a:pt x="8412" y="5356"/>
                  </a:cubicBezTo>
                  <a:lnTo>
                    <a:pt x="8412" y="4694"/>
                  </a:lnTo>
                  <a:lnTo>
                    <a:pt x="6617" y="6459"/>
                  </a:lnTo>
                  <a:cubicBezTo>
                    <a:pt x="6538" y="6537"/>
                    <a:pt x="6435" y="6577"/>
                    <a:pt x="6333" y="6577"/>
                  </a:cubicBezTo>
                  <a:cubicBezTo>
                    <a:pt x="6231" y="6577"/>
                    <a:pt x="6128" y="6537"/>
                    <a:pt x="6050" y="6459"/>
                  </a:cubicBezTo>
                  <a:lnTo>
                    <a:pt x="5482" y="5923"/>
                  </a:lnTo>
                  <a:lnTo>
                    <a:pt x="4096" y="7278"/>
                  </a:lnTo>
                  <a:cubicBezTo>
                    <a:pt x="4033" y="7356"/>
                    <a:pt x="3931" y="7396"/>
                    <a:pt x="3824" y="7396"/>
                  </a:cubicBezTo>
                  <a:cubicBezTo>
                    <a:pt x="3718" y="7396"/>
                    <a:pt x="3608" y="7356"/>
                    <a:pt x="3529" y="7278"/>
                  </a:cubicBezTo>
                  <a:cubicBezTo>
                    <a:pt x="3372" y="7120"/>
                    <a:pt x="3372" y="6868"/>
                    <a:pt x="3529" y="6711"/>
                  </a:cubicBezTo>
                  <a:lnTo>
                    <a:pt x="5167" y="5041"/>
                  </a:lnTo>
                  <a:cubicBezTo>
                    <a:pt x="5246" y="4962"/>
                    <a:pt x="5356" y="4923"/>
                    <a:pt x="5467" y="4923"/>
                  </a:cubicBezTo>
                  <a:cubicBezTo>
                    <a:pt x="5577" y="4923"/>
                    <a:pt x="5687" y="4962"/>
                    <a:pt x="5766" y="5041"/>
                  </a:cubicBezTo>
                  <a:lnTo>
                    <a:pt x="6302" y="5608"/>
                  </a:lnTo>
                  <a:lnTo>
                    <a:pt x="7814" y="4096"/>
                  </a:lnTo>
                  <a:lnTo>
                    <a:pt x="7152" y="4096"/>
                  </a:lnTo>
                  <a:cubicBezTo>
                    <a:pt x="6900" y="4096"/>
                    <a:pt x="6743" y="3907"/>
                    <a:pt x="6743" y="3655"/>
                  </a:cubicBezTo>
                  <a:cubicBezTo>
                    <a:pt x="6743" y="3434"/>
                    <a:pt x="6932" y="3277"/>
                    <a:pt x="7152" y="3277"/>
                  </a:cubicBezTo>
                  <a:close/>
                  <a:moveTo>
                    <a:pt x="6302" y="11058"/>
                  </a:moveTo>
                  <a:cubicBezTo>
                    <a:pt x="6554" y="11058"/>
                    <a:pt x="6743" y="11279"/>
                    <a:pt x="6743" y="11468"/>
                  </a:cubicBezTo>
                  <a:cubicBezTo>
                    <a:pt x="6743" y="11657"/>
                    <a:pt x="6554" y="11846"/>
                    <a:pt x="6302" y="11846"/>
                  </a:cubicBezTo>
                  <a:cubicBezTo>
                    <a:pt x="6081" y="11846"/>
                    <a:pt x="5924" y="11657"/>
                    <a:pt x="5924" y="11468"/>
                  </a:cubicBezTo>
                  <a:cubicBezTo>
                    <a:pt x="5924" y="11279"/>
                    <a:pt x="6113" y="11058"/>
                    <a:pt x="6302" y="11058"/>
                  </a:cubicBezTo>
                  <a:close/>
                  <a:moveTo>
                    <a:pt x="1229" y="0"/>
                  </a:moveTo>
                  <a:cubicBezTo>
                    <a:pt x="568" y="0"/>
                    <a:pt x="1" y="536"/>
                    <a:pt x="1" y="1229"/>
                  </a:cubicBezTo>
                  <a:cubicBezTo>
                    <a:pt x="1" y="1764"/>
                    <a:pt x="379" y="2205"/>
                    <a:pt x="851" y="2394"/>
                  </a:cubicBezTo>
                  <a:lnTo>
                    <a:pt x="851" y="8254"/>
                  </a:lnTo>
                  <a:lnTo>
                    <a:pt x="442" y="8254"/>
                  </a:lnTo>
                  <a:cubicBezTo>
                    <a:pt x="221" y="8254"/>
                    <a:pt x="64" y="8475"/>
                    <a:pt x="64" y="8664"/>
                  </a:cubicBezTo>
                  <a:cubicBezTo>
                    <a:pt x="64" y="8916"/>
                    <a:pt x="253" y="9042"/>
                    <a:pt x="442" y="9042"/>
                  </a:cubicBezTo>
                  <a:lnTo>
                    <a:pt x="5955" y="9042"/>
                  </a:lnTo>
                  <a:lnTo>
                    <a:pt x="5955" y="10239"/>
                  </a:lnTo>
                  <a:cubicBezTo>
                    <a:pt x="5482" y="10397"/>
                    <a:pt x="5136" y="10869"/>
                    <a:pt x="5136" y="11405"/>
                  </a:cubicBezTo>
                  <a:cubicBezTo>
                    <a:pt x="5136" y="12098"/>
                    <a:pt x="5671" y="12633"/>
                    <a:pt x="6365" y="12633"/>
                  </a:cubicBezTo>
                  <a:cubicBezTo>
                    <a:pt x="7026" y="12633"/>
                    <a:pt x="7625" y="12098"/>
                    <a:pt x="7625" y="11405"/>
                  </a:cubicBezTo>
                  <a:cubicBezTo>
                    <a:pt x="7625" y="10869"/>
                    <a:pt x="7247" y="10428"/>
                    <a:pt x="6774" y="10239"/>
                  </a:cubicBezTo>
                  <a:lnTo>
                    <a:pt x="6774" y="9042"/>
                  </a:lnTo>
                  <a:lnTo>
                    <a:pt x="12288" y="9042"/>
                  </a:lnTo>
                  <a:cubicBezTo>
                    <a:pt x="12540" y="9042"/>
                    <a:pt x="12697" y="8853"/>
                    <a:pt x="12697" y="8664"/>
                  </a:cubicBezTo>
                  <a:cubicBezTo>
                    <a:pt x="12666" y="8443"/>
                    <a:pt x="12508" y="8254"/>
                    <a:pt x="12256" y="8254"/>
                  </a:cubicBezTo>
                  <a:lnTo>
                    <a:pt x="11815" y="8254"/>
                  </a:lnTo>
                  <a:lnTo>
                    <a:pt x="11815" y="2394"/>
                  </a:lnTo>
                  <a:cubicBezTo>
                    <a:pt x="12288" y="2237"/>
                    <a:pt x="12666" y="1764"/>
                    <a:pt x="12666" y="1229"/>
                  </a:cubicBezTo>
                  <a:cubicBezTo>
                    <a:pt x="12666" y="567"/>
                    <a:pt x="12098" y="0"/>
                    <a:pt x="11437" y="0"/>
                  </a:cubicBezTo>
                  <a:close/>
                </a:path>
              </a:pathLst>
            </a:custGeom>
            <a:solidFill>
              <a:srgbClr val="423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D43A3"/>
                </a:solidFill>
              </a:endParaRPr>
            </a:p>
          </p:txBody>
        </p:sp>
        <p:sp>
          <p:nvSpPr>
            <p:cNvPr id="833" name="Google Shape;833;p42"/>
            <p:cNvSpPr txBox="1"/>
            <p:nvPr/>
          </p:nvSpPr>
          <p:spPr>
            <a:xfrm>
              <a:off x="3927125" y="1114400"/>
              <a:ext cx="1524600" cy="75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200" dirty="0" smtClean="0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rPr>
                <a:t>والبيات المهمة</a:t>
              </a:r>
              <a:endParaRPr sz="1200" dirty="0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834" name="Google Shape;834;p42"/>
            <p:cNvSpPr txBox="1"/>
            <p:nvPr/>
          </p:nvSpPr>
          <p:spPr>
            <a:xfrm>
              <a:off x="4962676" y="1114400"/>
              <a:ext cx="1537049" cy="75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b="1" dirty="0" smtClean="0">
                  <a:solidFill>
                    <a:srgbClr val="423A9C"/>
                  </a:solidFill>
                  <a:latin typeface="Open Sans"/>
                  <a:ea typeface="Open Sans"/>
                  <a:cs typeface="Open Sans"/>
                  <a:sym typeface="Open Sans"/>
                </a:rPr>
                <a:t>فقدان المعلومات</a:t>
              </a:r>
              <a:endParaRPr b="1" dirty="0">
                <a:solidFill>
                  <a:srgbClr val="423A9C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35" name="Google Shape;835;p42"/>
          <p:cNvGrpSpPr/>
          <p:nvPr/>
        </p:nvGrpSpPr>
        <p:grpSpPr>
          <a:xfrm>
            <a:off x="2843809" y="2509116"/>
            <a:ext cx="5378132" cy="1188384"/>
            <a:chOff x="3804819" y="2509116"/>
            <a:chExt cx="4417121" cy="1188384"/>
          </a:xfrm>
        </p:grpSpPr>
        <p:grpSp>
          <p:nvGrpSpPr>
            <p:cNvPr id="836" name="Google Shape;836;p42"/>
            <p:cNvGrpSpPr/>
            <p:nvPr/>
          </p:nvGrpSpPr>
          <p:grpSpPr>
            <a:xfrm>
              <a:off x="3804819" y="2509116"/>
              <a:ext cx="4417121" cy="1187819"/>
              <a:chOff x="3804819" y="2509116"/>
              <a:chExt cx="4417121" cy="1187819"/>
            </a:xfrm>
          </p:grpSpPr>
          <p:grpSp>
            <p:nvGrpSpPr>
              <p:cNvPr id="837" name="Google Shape;837;p42"/>
              <p:cNvGrpSpPr/>
              <p:nvPr/>
            </p:nvGrpSpPr>
            <p:grpSpPr>
              <a:xfrm>
                <a:off x="3804819" y="2931392"/>
                <a:ext cx="4208179" cy="765541"/>
                <a:chOff x="3804819" y="2931392"/>
                <a:chExt cx="4208179" cy="765541"/>
              </a:xfrm>
            </p:grpSpPr>
            <p:sp>
              <p:nvSpPr>
                <p:cNvPr id="838" name="Google Shape;838;p42"/>
                <p:cNvSpPr/>
                <p:nvPr/>
              </p:nvSpPr>
              <p:spPr>
                <a:xfrm>
                  <a:off x="3804819" y="2931392"/>
                  <a:ext cx="4208179" cy="765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4" h="10919" extrusionOk="0">
                      <a:moveTo>
                        <a:pt x="1" y="1"/>
                      </a:moveTo>
                      <a:lnTo>
                        <a:pt x="1" y="10918"/>
                      </a:lnTo>
                      <a:lnTo>
                        <a:pt x="49090" y="10918"/>
                      </a:lnTo>
                      <a:cubicBezTo>
                        <a:pt x="55130" y="10918"/>
                        <a:pt x="60024" y="6024"/>
                        <a:pt x="60024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839;p42"/>
                <p:cNvSpPr/>
                <p:nvPr/>
              </p:nvSpPr>
              <p:spPr>
                <a:xfrm>
                  <a:off x="6551050" y="2931392"/>
                  <a:ext cx="1433364" cy="765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45" h="10919" extrusionOk="0">
                      <a:moveTo>
                        <a:pt x="9658" y="1"/>
                      </a:moveTo>
                      <a:cubicBezTo>
                        <a:pt x="9707" y="5501"/>
                        <a:pt x="5582" y="10264"/>
                        <a:pt x="0" y="10918"/>
                      </a:cubicBezTo>
                      <a:lnTo>
                        <a:pt x="10853" y="9658"/>
                      </a:lnTo>
                      <a:cubicBezTo>
                        <a:pt x="16009" y="9052"/>
                        <a:pt x="19904" y="4944"/>
                        <a:pt x="20445" y="1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40" name="Google Shape;840;p42"/>
              <p:cNvGrpSpPr/>
              <p:nvPr/>
            </p:nvGrpSpPr>
            <p:grpSpPr>
              <a:xfrm>
                <a:off x="6551050" y="2509116"/>
                <a:ext cx="1670890" cy="1187819"/>
                <a:chOff x="6551050" y="2509116"/>
                <a:chExt cx="1670890" cy="1187819"/>
              </a:xfrm>
            </p:grpSpPr>
            <p:sp>
              <p:nvSpPr>
                <p:cNvPr id="841" name="Google Shape;841;p42"/>
                <p:cNvSpPr/>
                <p:nvPr/>
              </p:nvSpPr>
              <p:spPr>
                <a:xfrm>
                  <a:off x="6551050" y="2509116"/>
                  <a:ext cx="1670890" cy="1187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3" h="16942" extrusionOk="0">
                      <a:moveTo>
                        <a:pt x="16451" y="0"/>
                      </a:moveTo>
                      <a:lnTo>
                        <a:pt x="9052" y="5614"/>
                      </a:lnTo>
                      <a:lnTo>
                        <a:pt x="10918" y="5614"/>
                      </a:lnTo>
                      <a:lnTo>
                        <a:pt x="10918" y="6024"/>
                      </a:lnTo>
                      <a:cubicBezTo>
                        <a:pt x="10918" y="12047"/>
                        <a:pt x="6024" y="16941"/>
                        <a:pt x="0" y="16941"/>
                      </a:cubicBezTo>
                      <a:lnTo>
                        <a:pt x="10918" y="16941"/>
                      </a:lnTo>
                      <a:cubicBezTo>
                        <a:pt x="16958" y="16941"/>
                        <a:pt x="21836" y="12047"/>
                        <a:pt x="21836" y="6024"/>
                      </a:cubicBezTo>
                      <a:lnTo>
                        <a:pt x="21836" y="5614"/>
                      </a:lnTo>
                      <a:lnTo>
                        <a:pt x="23833" y="5614"/>
                      </a:lnTo>
                      <a:lnTo>
                        <a:pt x="16451" y="0"/>
                      </a:lnTo>
                      <a:close/>
                    </a:path>
                  </a:pathLst>
                </a:custGeom>
                <a:solidFill>
                  <a:srgbClr val="7D24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42"/>
                <p:cNvSpPr/>
                <p:nvPr/>
              </p:nvSpPr>
              <p:spPr>
                <a:xfrm>
                  <a:off x="6611836" y="2550411"/>
                  <a:ext cx="1350776" cy="1146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7" h="16353" extrusionOk="0">
                      <a:moveTo>
                        <a:pt x="16353" y="0"/>
                      </a:moveTo>
                      <a:lnTo>
                        <a:pt x="10002" y="6335"/>
                      </a:lnTo>
                      <a:cubicBezTo>
                        <a:pt x="9577" y="11638"/>
                        <a:pt x="5337" y="15878"/>
                        <a:pt x="34" y="16303"/>
                      </a:cubicBezTo>
                      <a:lnTo>
                        <a:pt x="1" y="16352"/>
                      </a:lnTo>
                      <a:lnTo>
                        <a:pt x="5141" y="16352"/>
                      </a:lnTo>
                      <a:lnTo>
                        <a:pt x="19267" y="2210"/>
                      </a:lnTo>
                      <a:lnTo>
                        <a:pt x="16353" y="0"/>
                      </a:lnTo>
                      <a:close/>
                    </a:path>
                  </a:pathLst>
                </a:custGeom>
                <a:solidFill>
                  <a:srgbClr val="992C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" name="Google Shape;843;p42"/>
                <p:cNvSpPr/>
                <p:nvPr/>
              </p:nvSpPr>
              <p:spPr>
                <a:xfrm>
                  <a:off x="7050237" y="2738588"/>
                  <a:ext cx="1059266" cy="958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09" h="13669" extrusionOk="0">
                      <a:moveTo>
                        <a:pt x="13652" y="1"/>
                      </a:moveTo>
                      <a:lnTo>
                        <a:pt x="1" y="13668"/>
                      </a:lnTo>
                      <a:lnTo>
                        <a:pt x="2571" y="13668"/>
                      </a:lnTo>
                      <a:lnTo>
                        <a:pt x="15109" y="1114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rgbClr val="992C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844;p42"/>
                <p:cNvSpPr/>
                <p:nvPr/>
              </p:nvSpPr>
              <p:spPr>
                <a:xfrm>
                  <a:off x="7443908" y="2697293"/>
                  <a:ext cx="504990" cy="505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3" h="7203" extrusionOk="0">
                      <a:moveTo>
                        <a:pt x="3601" y="0"/>
                      </a:moveTo>
                      <a:cubicBezTo>
                        <a:pt x="1604" y="0"/>
                        <a:pt x="0" y="1605"/>
                        <a:pt x="0" y="3602"/>
                      </a:cubicBezTo>
                      <a:cubicBezTo>
                        <a:pt x="0" y="5582"/>
                        <a:pt x="1604" y="7203"/>
                        <a:pt x="3601" y="7203"/>
                      </a:cubicBezTo>
                      <a:cubicBezTo>
                        <a:pt x="5598" y="7203"/>
                        <a:pt x="7202" y="5582"/>
                        <a:pt x="7202" y="3602"/>
                      </a:cubicBezTo>
                      <a:cubicBezTo>
                        <a:pt x="7202" y="1605"/>
                        <a:pt x="5598" y="0"/>
                        <a:pt x="360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45" name="Google Shape;845;p42"/>
            <p:cNvSpPr/>
            <p:nvPr/>
          </p:nvSpPr>
          <p:spPr>
            <a:xfrm>
              <a:off x="7550139" y="2807961"/>
              <a:ext cx="295681" cy="295704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6427" y="3592"/>
                  </a:moveTo>
                  <a:cubicBezTo>
                    <a:pt x="7939" y="3592"/>
                    <a:pt x="9168" y="4821"/>
                    <a:pt x="9168" y="6365"/>
                  </a:cubicBezTo>
                  <a:cubicBezTo>
                    <a:pt x="9168" y="7846"/>
                    <a:pt x="7908" y="9106"/>
                    <a:pt x="6427" y="9106"/>
                  </a:cubicBezTo>
                  <a:cubicBezTo>
                    <a:pt x="4883" y="9106"/>
                    <a:pt x="3655" y="7877"/>
                    <a:pt x="3655" y="6365"/>
                  </a:cubicBezTo>
                  <a:cubicBezTo>
                    <a:pt x="3655" y="4821"/>
                    <a:pt x="4883" y="3592"/>
                    <a:pt x="6427" y="3592"/>
                  </a:cubicBez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52"/>
                  </a:cubicBezTo>
                  <a:lnTo>
                    <a:pt x="5009" y="1576"/>
                  </a:lnTo>
                  <a:cubicBezTo>
                    <a:pt x="4631" y="1702"/>
                    <a:pt x="4285" y="1828"/>
                    <a:pt x="3970" y="2017"/>
                  </a:cubicBezTo>
                  <a:lnTo>
                    <a:pt x="3466" y="1513"/>
                  </a:lnTo>
                  <a:cubicBezTo>
                    <a:pt x="3308" y="1356"/>
                    <a:pt x="3088" y="1277"/>
                    <a:pt x="2867" y="1277"/>
                  </a:cubicBezTo>
                  <a:cubicBezTo>
                    <a:pt x="2647" y="1277"/>
                    <a:pt x="2426" y="1356"/>
                    <a:pt x="2269" y="1513"/>
                  </a:cubicBezTo>
                  <a:lnTo>
                    <a:pt x="1481" y="2301"/>
                  </a:lnTo>
                  <a:cubicBezTo>
                    <a:pt x="1166" y="2616"/>
                    <a:pt x="1166" y="3151"/>
                    <a:pt x="1481" y="3466"/>
                  </a:cubicBezTo>
                  <a:lnTo>
                    <a:pt x="2017" y="4002"/>
                  </a:lnTo>
                  <a:cubicBezTo>
                    <a:pt x="1796" y="4317"/>
                    <a:pt x="1701" y="4664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7"/>
                    <a:pt x="0" y="5829"/>
                  </a:cubicBezTo>
                  <a:lnTo>
                    <a:pt x="0" y="6932"/>
                  </a:lnTo>
                  <a:cubicBezTo>
                    <a:pt x="0" y="7405"/>
                    <a:pt x="347" y="7783"/>
                    <a:pt x="819" y="7783"/>
                  </a:cubicBezTo>
                  <a:lnTo>
                    <a:pt x="1575" y="7783"/>
                  </a:lnTo>
                  <a:cubicBezTo>
                    <a:pt x="1701" y="8129"/>
                    <a:pt x="1796" y="8476"/>
                    <a:pt x="2017" y="8791"/>
                  </a:cubicBezTo>
                  <a:lnTo>
                    <a:pt x="1481" y="9295"/>
                  </a:lnTo>
                  <a:cubicBezTo>
                    <a:pt x="1166" y="9610"/>
                    <a:pt x="1166" y="10177"/>
                    <a:pt x="1481" y="10492"/>
                  </a:cubicBezTo>
                  <a:lnTo>
                    <a:pt x="2269" y="11280"/>
                  </a:lnTo>
                  <a:cubicBezTo>
                    <a:pt x="2426" y="11437"/>
                    <a:pt x="2647" y="11516"/>
                    <a:pt x="2867" y="11516"/>
                  </a:cubicBezTo>
                  <a:cubicBezTo>
                    <a:pt x="3088" y="11516"/>
                    <a:pt x="3308" y="11437"/>
                    <a:pt x="3466" y="11280"/>
                  </a:cubicBezTo>
                  <a:lnTo>
                    <a:pt x="3970" y="10776"/>
                  </a:lnTo>
                  <a:cubicBezTo>
                    <a:pt x="4285" y="10965"/>
                    <a:pt x="4631" y="11091"/>
                    <a:pt x="5009" y="11185"/>
                  </a:cubicBezTo>
                  <a:lnTo>
                    <a:pt x="5009" y="11941"/>
                  </a:lnTo>
                  <a:cubicBezTo>
                    <a:pt x="5009" y="12414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414"/>
                    <a:pt x="7750" y="11941"/>
                  </a:cubicBezTo>
                  <a:lnTo>
                    <a:pt x="7750" y="11185"/>
                  </a:lnTo>
                  <a:cubicBezTo>
                    <a:pt x="8097" y="11091"/>
                    <a:pt x="8475" y="10965"/>
                    <a:pt x="8790" y="10776"/>
                  </a:cubicBezTo>
                  <a:lnTo>
                    <a:pt x="9294" y="11280"/>
                  </a:lnTo>
                  <a:cubicBezTo>
                    <a:pt x="9452" y="11437"/>
                    <a:pt x="9664" y="11516"/>
                    <a:pt x="9877" y="11516"/>
                  </a:cubicBezTo>
                  <a:cubicBezTo>
                    <a:pt x="10090" y="11516"/>
                    <a:pt x="10302" y="11437"/>
                    <a:pt x="10460" y="11280"/>
                  </a:cubicBezTo>
                  <a:lnTo>
                    <a:pt x="11247" y="10492"/>
                  </a:lnTo>
                  <a:cubicBezTo>
                    <a:pt x="11563" y="10177"/>
                    <a:pt x="11563" y="9610"/>
                    <a:pt x="11247" y="9295"/>
                  </a:cubicBezTo>
                  <a:lnTo>
                    <a:pt x="10743" y="8791"/>
                  </a:lnTo>
                  <a:cubicBezTo>
                    <a:pt x="10932" y="8476"/>
                    <a:pt x="11058" y="8129"/>
                    <a:pt x="11184" y="7783"/>
                  </a:cubicBezTo>
                  <a:lnTo>
                    <a:pt x="11941" y="7783"/>
                  </a:lnTo>
                  <a:cubicBezTo>
                    <a:pt x="12413" y="7783"/>
                    <a:pt x="12760" y="7405"/>
                    <a:pt x="12760" y="6932"/>
                  </a:cubicBezTo>
                  <a:lnTo>
                    <a:pt x="12760" y="5829"/>
                  </a:lnTo>
                  <a:cubicBezTo>
                    <a:pt x="12760" y="5325"/>
                    <a:pt x="12350" y="4979"/>
                    <a:pt x="11941" y="4979"/>
                  </a:cubicBezTo>
                  <a:lnTo>
                    <a:pt x="11184" y="4979"/>
                  </a:lnTo>
                  <a:cubicBezTo>
                    <a:pt x="11058" y="4632"/>
                    <a:pt x="10932" y="4254"/>
                    <a:pt x="10743" y="3939"/>
                  </a:cubicBezTo>
                  <a:lnTo>
                    <a:pt x="11247" y="3435"/>
                  </a:lnTo>
                  <a:cubicBezTo>
                    <a:pt x="11563" y="3120"/>
                    <a:pt x="11563" y="2553"/>
                    <a:pt x="11247" y="2238"/>
                  </a:cubicBezTo>
                  <a:lnTo>
                    <a:pt x="10460" y="1450"/>
                  </a:lnTo>
                  <a:cubicBezTo>
                    <a:pt x="10302" y="1293"/>
                    <a:pt x="10090" y="1214"/>
                    <a:pt x="9877" y="1214"/>
                  </a:cubicBezTo>
                  <a:cubicBezTo>
                    <a:pt x="9664" y="1214"/>
                    <a:pt x="9452" y="1293"/>
                    <a:pt x="9294" y="1450"/>
                  </a:cubicBezTo>
                  <a:lnTo>
                    <a:pt x="8790" y="1986"/>
                  </a:lnTo>
                  <a:cubicBezTo>
                    <a:pt x="8475" y="1765"/>
                    <a:pt x="8097" y="1671"/>
                    <a:pt x="7750" y="1545"/>
                  </a:cubicBezTo>
                  <a:lnTo>
                    <a:pt x="7750" y="852"/>
                  </a:lnTo>
                  <a:cubicBezTo>
                    <a:pt x="7750" y="379"/>
                    <a:pt x="7404" y="1"/>
                    <a:pt x="6931" y="1"/>
                  </a:cubicBezTo>
                  <a:close/>
                </a:path>
              </a:pathLst>
            </a:custGeom>
            <a:solidFill>
              <a:srgbClr val="7D2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2"/>
            <p:cNvSpPr txBox="1"/>
            <p:nvPr/>
          </p:nvSpPr>
          <p:spPr>
            <a:xfrm>
              <a:off x="4499992" y="2939700"/>
              <a:ext cx="2716689" cy="75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ar-SA" b="1" dirty="0" smtClean="0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rPr>
                <a:t>التشهير بالآخرين والسخرية منهم</a:t>
              </a:r>
              <a:endParaRPr b="1" dirty="0">
                <a:solidFill>
                  <a:srgbClr val="7D245C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848" name="Google Shape;848;p42"/>
          <p:cNvGrpSpPr/>
          <p:nvPr/>
        </p:nvGrpSpPr>
        <p:grpSpPr>
          <a:xfrm>
            <a:off x="3804819" y="3416838"/>
            <a:ext cx="4799294" cy="1187819"/>
            <a:chOff x="3804819" y="3416838"/>
            <a:chExt cx="4799294" cy="1187819"/>
          </a:xfrm>
        </p:grpSpPr>
        <p:grpSp>
          <p:nvGrpSpPr>
            <p:cNvPr id="849" name="Google Shape;849;p42"/>
            <p:cNvGrpSpPr/>
            <p:nvPr/>
          </p:nvGrpSpPr>
          <p:grpSpPr>
            <a:xfrm>
              <a:off x="3804819" y="3416838"/>
              <a:ext cx="4799294" cy="1187819"/>
              <a:chOff x="3804819" y="3416838"/>
              <a:chExt cx="4799294" cy="1187819"/>
            </a:xfrm>
          </p:grpSpPr>
          <p:grpSp>
            <p:nvGrpSpPr>
              <p:cNvPr id="850" name="Google Shape;850;p42"/>
              <p:cNvGrpSpPr/>
              <p:nvPr/>
            </p:nvGrpSpPr>
            <p:grpSpPr>
              <a:xfrm>
                <a:off x="3804819" y="3839184"/>
                <a:ext cx="4604080" cy="765471"/>
                <a:chOff x="3804819" y="3839184"/>
                <a:chExt cx="4604080" cy="765471"/>
              </a:xfrm>
            </p:grpSpPr>
            <p:sp>
              <p:nvSpPr>
                <p:cNvPr id="851" name="Google Shape;851;p42"/>
                <p:cNvSpPr/>
                <p:nvPr/>
              </p:nvSpPr>
              <p:spPr>
                <a:xfrm>
                  <a:off x="3804819" y="3839184"/>
                  <a:ext cx="4604080" cy="765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71" h="10918" extrusionOk="0">
                      <a:moveTo>
                        <a:pt x="1" y="0"/>
                      </a:moveTo>
                      <a:lnTo>
                        <a:pt x="1" y="10918"/>
                      </a:lnTo>
                      <a:lnTo>
                        <a:pt x="54753" y="10918"/>
                      </a:lnTo>
                      <a:cubicBezTo>
                        <a:pt x="60777" y="10918"/>
                        <a:pt x="65671" y="6024"/>
                        <a:pt x="6567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" name="Google Shape;852;p42"/>
                <p:cNvSpPr/>
                <p:nvPr/>
              </p:nvSpPr>
              <p:spPr>
                <a:xfrm>
                  <a:off x="6933223" y="3839184"/>
                  <a:ext cx="1433364" cy="765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45" h="10918" extrusionOk="0">
                      <a:moveTo>
                        <a:pt x="9658" y="0"/>
                      </a:moveTo>
                      <a:cubicBezTo>
                        <a:pt x="9707" y="5488"/>
                        <a:pt x="5600" y="10258"/>
                        <a:pt x="38" y="10914"/>
                      </a:cubicBezTo>
                      <a:lnTo>
                        <a:pt x="38" y="10914"/>
                      </a:lnTo>
                      <a:lnTo>
                        <a:pt x="10852" y="9658"/>
                      </a:lnTo>
                      <a:cubicBezTo>
                        <a:pt x="16009" y="9068"/>
                        <a:pt x="19904" y="4960"/>
                        <a:pt x="20444" y="0"/>
                      </a:cubicBezTo>
                      <a:close/>
                      <a:moveTo>
                        <a:pt x="38" y="10914"/>
                      </a:moveTo>
                      <a:lnTo>
                        <a:pt x="0" y="10918"/>
                      </a:lnTo>
                      <a:cubicBezTo>
                        <a:pt x="13" y="10917"/>
                        <a:pt x="25" y="10915"/>
                        <a:pt x="38" y="10914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53" name="Google Shape;853;p42"/>
              <p:cNvGrpSpPr/>
              <p:nvPr/>
            </p:nvGrpSpPr>
            <p:grpSpPr>
              <a:xfrm>
                <a:off x="6933223" y="3416838"/>
                <a:ext cx="1670890" cy="1187819"/>
                <a:chOff x="6933223" y="3416838"/>
                <a:chExt cx="1670890" cy="1187819"/>
              </a:xfrm>
            </p:grpSpPr>
            <p:sp>
              <p:nvSpPr>
                <p:cNvPr id="854" name="Google Shape;854;p42"/>
                <p:cNvSpPr/>
                <p:nvPr/>
              </p:nvSpPr>
              <p:spPr>
                <a:xfrm>
                  <a:off x="6933223" y="3416838"/>
                  <a:ext cx="1670890" cy="1187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3" h="16942" extrusionOk="0">
                      <a:moveTo>
                        <a:pt x="16450" y="1"/>
                      </a:moveTo>
                      <a:lnTo>
                        <a:pt x="9052" y="5615"/>
                      </a:lnTo>
                      <a:lnTo>
                        <a:pt x="10918" y="5615"/>
                      </a:lnTo>
                      <a:lnTo>
                        <a:pt x="10918" y="6024"/>
                      </a:lnTo>
                      <a:cubicBezTo>
                        <a:pt x="10918" y="12048"/>
                        <a:pt x="6024" y="16942"/>
                        <a:pt x="0" y="16942"/>
                      </a:cubicBezTo>
                      <a:lnTo>
                        <a:pt x="10918" y="16942"/>
                      </a:lnTo>
                      <a:cubicBezTo>
                        <a:pt x="16958" y="16942"/>
                        <a:pt x="21836" y="12048"/>
                        <a:pt x="21836" y="6024"/>
                      </a:cubicBezTo>
                      <a:lnTo>
                        <a:pt x="21836" y="5615"/>
                      </a:lnTo>
                      <a:lnTo>
                        <a:pt x="23833" y="5615"/>
                      </a:lnTo>
                      <a:lnTo>
                        <a:pt x="16450" y="1"/>
                      </a:lnTo>
                      <a:close/>
                    </a:path>
                  </a:pathLst>
                </a:custGeom>
                <a:solidFill>
                  <a:srgbClr val="D53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42"/>
                <p:cNvSpPr/>
                <p:nvPr/>
              </p:nvSpPr>
              <p:spPr>
                <a:xfrm>
                  <a:off x="6999757" y="3460446"/>
                  <a:ext cx="1348463" cy="1144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34" h="16320" extrusionOk="0">
                      <a:moveTo>
                        <a:pt x="16320" y="1"/>
                      </a:moveTo>
                      <a:lnTo>
                        <a:pt x="9920" y="6401"/>
                      </a:lnTo>
                      <a:cubicBezTo>
                        <a:pt x="9445" y="11639"/>
                        <a:pt x="5271" y="15796"/>
                        <a:pt x="50" y="16271"/>
                      </a:cubicBezTo>
                      <a:lnTo>
                        <a:pt x="0" y="16320"/>
                      </a:lnTo>
                      <a:lnTo>
                        <a:pt x="5140" y="16320"/>
                      </a:lnTo>
                      <a:lnTo>
                        <a:pt x="19233" y="2227"/>
                      </a:lnTo>
                      <a:lnTo>
                        <a:pt x="16320" y="1"/>
                      </a:lnTo>
                      <a:close/>
                    </a:path>
                  </a:pathLst>
                </a:custGeom>
                <a:solidFill>
                  <a:srgbClr val="E232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42"/>
                <p:cNvSpPr/>
                <p:nvPr/>
              </p:nvSpPr>
              <p:spPr>
                <a:xfrm>
                  <a:off x="7438159" y="3649815"/>
                  <a:ext cx="1056952" cy="954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6" h="13619" extrusionOk="0">
                      <a:moveTo>
                        <a:pt x="13619" y="0"/>
                      </a:moveTo>
                      <a:lnTo>
                        <a:pt x="0" y="13619"/>
                      </a:lnTo>
                      <a:lnTo>
                        <a:pt x="2570" y="13619"/>
                      </a:lnTo>
                      <a:lnTo>
                        <a:pt x="15076" y="1113"/>
                      </a:lnTo>
                      <a:lnTo>
                        <a:pt x="13619" y="0"/>
                      </a:lnTo>
                      <a:close/>
                    </a:path>
                  </a:pathLst>
                </a:custGeom>
                <a:solidFill>
                  <a:srgbClr val="E232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42"/>
                <p:cNvSpPr/>
                <p:nvPr/>
              </p:nvSpPr>
              <p:spPr>
                <a:xfrm>
                  <a:off x="7822575" y="3605085"/>
                  <a:ext cx="504990" cy="505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3" h="7203" extrusionOk="0">
                      <a:moveTo>
                        <a:pt x="3602" y="0"/>
                      </a:moveTo>
                      <a:cubicBezTo>
                        <a:pt x="1605" y="0"/>
                        <a:pt x="1" y="1620"/>
                        <a:pt x="1" y="3601"/>
                      </a:cubicBezTo>
                      <a:cubicBezTo>
                        <a:pt x="1" y="5598"/>
                        <a:pt x="1605" y="7202"/>
                        <a:pt x="3602" y="7202"/>
                      </a:cubicBezTo>
                      <a:cubicBezTo>
                        <a:pt x="5582" y="7202"/>
                        <a:pt x="7203" y="5598"/>
                        <a:pt x="7203" y="3601"/>
                      </a:cubicBezTo>
                      <a:cubicBezTo>
                        <a:pt x="7203" y="1620"/>
                        <a:pt x="5582" y="0"/>
                        <a:pt x="360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58" name="Google Shape;858;p42"/>
            <p:cNvGrpSpPr/>
            <p:nvPr/>
          </p:nvGrpSpPr>
          <p:grpSpPr>
            <a:xfrm>
              <a:off x="7934183" y="3709680"/>
              <a:ext cx="293503" cy="294244"/>
              <a:chOff x="-61784125" y="3377700"/>
              <a:chExt cx="316650" cy="317450"/>
            </a:xfrm>
          </p:grpSpPr>
          <p:sp>
            <p:nvSpPr>
              <p:cNvPr id="859" name="Google Shape;859;p42"/>
              <p:cNvSpPr/>
              <p:nvPr/>
            </p:nvSpPr>
            <p:spPr>
              <a:xfrm>
                <a:off x="-61688025" y="3460400"/>
                <a:ext cx="1244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2049" extrusionOk="0">
                    <a:moveTo>
                      <a:pt x="630" y="1"/>
                    </a:moveTo>
                    <a:cubicBezTo>
                      <a:pt x="252" y="442"/>
                      <a:pt x="0" y="1041"/>
                      <a:pt x="0" y="1671"/>
                    </a:cubicBezTo>
                    <a:cubicBezTo>
                      <a:pt x="0" y="1891"/>
                      <a:pt x="189" y="2049"/>
                      <a:pt x="441" y="2049"/>
                    </a:cubicBezTo>
                    <a:lnTo>
                      <a:pt x="4568" y="2049"/>
                    </a:lnTo>
                    <a:cubicBezTo>
                      <a:pt x="4820" y="2049"/>
                      <a:pt x="4978" y="1860"/>
                      <a:pt x="4978" y="1671"/>
                    </a:cubicBezTo>
                    <a:cubicBezTo>
                      <a:pt x="4978" y="1041"/>
                      <a:pt x="4726" y="442"/>
                      <a:pt x="4348" y="1"/>
                    </a:cubicBezTo>
                    <a:cubicBezTo>
                      <a:pt x="3875" y="568"/>
                      <a:pt x="3182" y="852"/>
                      <a:pt x="2489" y="852"/>
                    </a:cubicBezTo>
                    <a:cubicBezTo>
                      <a:pt x="1827" y="852"/>
                      <a:pt x="1134" y="568"/>
                      <a:pt x="630" y="1"/>
                    </a:cubicBezTo>
                    <a:close/>
                  </a:path>
                </a:pathLst>
              </a:custGeom>
              <a:solidFill>
                <a:srgbClr val="D53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2"/>
              <p:cNvSpPr/>
              <p:nvPr/>
            </p:nvSpPr>
            <p:spPr>
              <a:xfrm>
                <a:off x="-61677800" y="3518900"/>
                <a:ext cx="104775" cy="61850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474" extrusionOk="0">
                    <a:moveTo>
                      <a:pt x="2096" y="0"/>
                    </a:moveTo>
                    <a:cubicBezTo>
                      <a:pt x="1985" y="0"/>
                      <a:pt x="1875" y="40"/>
                      <a:pt x="1796" y="118"/>
                    </a:cubicBezTo>
                    <a:lnTo>
                      <a:pt x="158" y="1757"/>
                    </a:lnTo>
                    <a:cubicBezTo>
                      <a:pt x="1" y="1914"/>
                      <a:pt x="1" y="2198"/>
                      <a:pt x="158" y="2355"/>
                    </a:cubicBezTo>
                    <a:cubicBezTo>
                      <a:pt x="237" y="2434"/>
                      <a:pt x="339" y="2473"/>
                      <a:pt x="442" y="2473"/>
                    </a:cubicBezTo>
                    <a:cubicBezTo>
                      <a:pt x="544" y="2473"/>
                      <a:pt x="646" y="2434"/>
                      <a:pt x="725" y="2355"/>
                    </a:cubicBezTo>
                    <a:lnTo>
                      <a:pt x="2111" y="969"/>
                    </a:lnTo>
                    <a:lnTo>
                      <a:pt x="3498" y="2355"/>
                    </a:lnTo>
                    <a:cubicBezTo>
                      <a:pt x="3576" y="2434"/>
                      <a:pt x="3687" y="2473"/>
                      <a:pt x="3797" y="2473"/>
                    </a:cubicBezTo>
                    <a:cubicBezTo>
                      <a:pt x="3907" y="2473"/>
                      <a:pt x="4017" y="2434"/>
                      <a:pt x="4096" y="2355"/>
                    </a:cubicBezTo>
                    <a:cubicBezTo>
                      <a:pt x="4191" y="2198"/>
                      <a:pt x="4191" y="1914"/>
                      <a:pt x="4033" y="1757"/>
                    </a:cubicBezTo>
                    <a:lnTo>
                      <a:pt x="2395" y="118"/>
                    </a:lnTo>
                    <a:cubicBezTo>
                      <a:pt x="2316" y="40"/>
                      <a:pt x="2206" y="0"/>
                      <a:pt x="2096" y="0"/>
                    </a:cubicBezTo>
                    <a:close/>
                  </a:path>
                </a:pathLst>
              </a:custGeom>
              <a:solidFill>
                <a:srgbClr val="D53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2"/>
              <p:cNvSpPr/>
              <p:nvPr/>
            </p:nvSpPr>
            <p:spPr>
              <a:xfrm>
                <a:off x="-61667550" y="3377700"/>
                <a:ext cx="827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3309" extrusionOk="0">
                    <a:moveTo>
                      <a:pt x="1670" y="1"/>
                    </a:moveTo>
                    <a:cubicBezTo>
                      <a:pt x="756" y="1"/>
                      <a:pt x="0" y="757"/>
                      <a:pt x="0" y="1671"/>
                    </a:cubicBezTo>
                    <a:cubicBezTo>
                      <a:pt x="0" y="2584"/>
                      <a:pt x="756" y="3309"/>
                      <a:pt x="1670" y="3309"/>
                    </a:cubicBezTo>
                    <a:cubicBezTo>
                      <a:pt x="2584" y="3309"/>
                      <a:pt x="3308" y="2584"/>
                      <a:pt x="3308" y="1671"/>
                    </a:cubicBezTo>
                    <a:cubicBezTo>
                      <a:pt x="3308" y="757"/>
                      <a:pt x="2584" y="1"/>
                      <a:pt x="1670" y="1"/>
                    </a:cubicBezTo>
                    <a:close/>
                  </a:path>
                </a:pathLst>
              </a:custGeom>
              <a:solidFill>
                <a:srgbClr val="D53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2"/>
              <p:cNvSpPr/>
              <p:nvPr/>
            </p:nvSpPr>
            <p:spPr>
              <a:xfrm>
                <a:off x="-61591150" y="3643150"/>
                <a:ext cx="12367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2048" extrusionOk="0">
                    <a:moveTo>
                      <a:pt x="630" y="0"/>
                    </a:moveTo>
                    <a:cubicBezTo>
                      <a:pt x="221" y="410"/>
                      <a:pt x="0" y="1008"/>
                      <a:pt x="0" y="1638"/>
                    </a:cubicBezTo>
                    <a:cubicBezTo>
                      <a:pt x="0" y="1890"/>
                      <a:pt x="189" y="2048"/>
                      <a:pt x="378" y="2048"/>
                    </a:cubicBezTo>
                    <a:lnTo>
                      <a:pt x="4505" y="2048"/>
                    </a:lnTo>
                    <a:cubicBezTo>
                      <a:pt x="4757" y="2048"/>
                      <a:pt x="4946" y="1827"/>
                      <a:pt x="4946" y="1638"/>
                    </a:cubicBezTo>
                    <a:cubicBezTo>
                      <a:pt x="4946" y="1008"/>
                      <a:pt x="4726" y="410"/>
                      <a:pt x="4316" y="0"/>
                    </a:cubicBezTo>
                    <a:cubicBezTo>
                      <a:pt x="3844" y="536"/>
                      <a:pt x="3182" y="819"/>
                      <a:pt x="2458" y="819"/>
                    </a:cubicBezTo>
                    <a:cubicBezTo>
                      <a:pt x="1796" y="819"/>
                      <a:pt x="1134" y="536"/>
                      <a:pt x="630" y="0"/>
                    </a:cubicBezTo>
                    <a:close/>
                  </a:path>
                </a:pathLst>
              </a:custGeom>
              <a:solidFill>
                <a:srgbClr val="D53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2"/>
              <p:cNvSpPr/>
              <p:nvPr/>
            </p:nvSpPr>
            <p:spPr>
              <a:xfrm>
                <a:off x="-61570675" y="3560450"/>
                <a:ext cx="82725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3309" extrusionOk="0">
                    <a:moveTo>
                      <a:pt x="1670" y="0"/>
                    </a:moveTo>
                    <a:cubicBezTo>
                      <a:pt x="756" y="0"/>
                      <a:pt x="0" y="725"/>
                      <a:pt x="0" y="1638"/>
                    </a:cubicBezTo>
                    <a:cubicBezTo>
                      <a:pt x="0" y="2552"/>
                      <a:pt x="756" y="3308"/>
                      <a:pt x="1670" y="3308"/>
                    </a:cubicBezTo>
                    <a:cubicBezTo>
                      <a:pt x="2552" y="3308"/>
                      <a:pt x="3308" y="2552"/>
                      <a:pt x="3308" y="1638"/>
                    </a:cubicBezTo>
                    <a:cubicBezTo>
                      <a:pt x="3308" y="725"/>
                      <a:pt x="2552" y="0"/>
                      <a:pt x="1670" y="0"/>
                    </a:cubicBezTo>
                    <a:close/>
                  </a:path>
                </a:pathLst>
              </a:custGeom>
              <a:solidFill>
                <a:srgbClr val="D53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2"/>
              <p:cNvSpPr/>
              <p:nvPr/>
            </p:nvSpPr>
            <p:spPr>
              <a:xfrm>
                <a:off x="-61784125" y="3643925"/>
                <a:ext cx="1244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2049" extrusionOk="0">
                    <a:moveTo>
                      <a:pt x="662" y="1"/>
                    </a:moveTo>
                    <a:cubicBezTo>
                      <a:pt x="252" y="442"/>
                      <a:pt x="32" y="1009"/>
                      <a:pt x="32" y="1639"/>
                    </a:cubicBezTo>
                    <a:cubicBezTo>
                      <a:pt x="0" y="1859"/>
                      <a:pt x="189" y="2048"/>
                      <a:pt x="410" y="2048"/>
                    </a:cubicBezTo>
                    <a:lnTo>
                      <a:pt x="4569" y="2048"/>
                    </a:lnTo>
                    <a:cubicBezTo>
                      <a:pt x="4789" y="2048"/>
                      <a:pt x="4978" y="1859"/>
                      <a:pt x="4978" y="1639"/>
                    </a:cubicBezTo>
                    <a:cubicBezTo>
                      <a:pt x="4978" y="1009"/>
                      <a:pt x="4758" y="442"/>
                      <a:pt x="4348" y="1"/>
                    </a:cubicBezTo>
                    <a:cubicBezTo>
                      <a:pt x="3876" y="536"/>
                      <a:pt x="3214" y="820"/>
                      <a:pt x="2521" y="820"/>
                    </a:cubicBezTo>
                    <a:cubicBezTo>
                      <a:pt x="1828" y="820"/>
                      <a:pt x="1166" y="536"/>
                      <a:pt x="662" y="1"/>
                    </a:cubicBezTo>
                    <a:close/>
                  </a:path>
                </a:pathLst>
              </a:custGeom>
              <a:solidFill>
                <a:srgbClr val="D53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2"/>
              <p:cNvSpPr/>
              <p:nvPr/>
            </p:nvSpPr>
            <p:spPr>
              <a:xfrm>
                <a:off x="-61763650" y="3560450"/>
                <a:ext cx="82725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3309" extrusionOk="0">
                    <a:moveTo>
                      <a:pt x="1670" y="0"/>
                    </a:moveTo>
                    <a:cubicBezTo>
                      <a:pt x="757" y="0"/>
                      <a:pt x="1" y="725"/>
                      <a:pt x="1" y="1638"/>
                    </a:cubicBezTo>
                    <a:cubicBezTo>
                      <a:pt x="1" y="2552"/>
                      <a:pt x="757" y="3308"/>
                      <a:pt x="1670" y="3308"/>
                    </a:cubicBezTo>
                    <a:cubicBezTo>
                      <a:pt x="2552" y="3308"/>
                      <a:pt x="3309" y="2552"/>
                      <a:pt x="3309" y="1638"/>
                    </a:cubicBezTo>
                    <a:cubicBezTo>
                      <a:pt x="3309" y="725"/>
                      <a:pt x="2552" y="0"/>
                      <a:pt x="1670" y="0"/>
                    </a:cubicBezTo>
                    <a:close/>
                  </a:path>
                </a:pathLst>
              </a:custGeom>
              <a:solidFill>
                <a:srgbClr val="D53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2"/>
            <p:cNvSpPr txBox="1"/>
            <p:nvPr/>
          </p:nvSpPr>
          <p:spPr>
            <a:xfrm>
              <a:off x="3911281" y="3829250"/>
              <a:ext cx="2524200" cy="75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200" dirty="0" smtClean="0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rPr>
                <a:t>اختراق الهواتف الذكية</a:t>
              </a:r>
              <a:endParaRPr sz="1200" dirty="0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867" name="Google Shape;867;p42"/>
            <p:cNvSpPr txBox="1"/>
            <p:nvPr/>
          </p:nvSpPr>
          <p:spPr>
            <a:xfrm>
              <a:off x="6530650" y="3829250"/>
              <a:ext cx="1056900" cy="75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b="1" dirty="0" smtClean="0">
                  <a:solidFill>
                    <a:srgbClr val="D5309A"/>
                  </a:solidFill>
                  <a:latin typeface="Open Sans"/>
                  <a:ea typeface="Open Sans"/>
                  <a:cs typeface="Open Sans"/>
                  <a:sym typeface="Open Sans"/>
                </a:rPr>
                <a:t>فقدان كلمات الدخول الخاصة </a:t>
              </a:r>
              <a:endParaRPr b="1" dirty="0">
                <a:solidFill>
                  <a:srgbClr val="D5309A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08520" y="658343"/>
            <a:ext cx="2826598" cy="2048100"/>
          </a:xfrm>
        </p:spPr>
        <p:txBody>
          <a:bodyPr/>
          <a:lstStyle/>
          <a:p>
            <a:pPr algn="r" rtl="1"/>
            <a:r>
              <a:rPr lang="ar-SA" dirty="0" smtClean="0"/>
              <a:t>الأضرار الناتجة </a:t>
            </a:r>
            <a:br>
              <a:rPr lang="ar-SA" dirty="0" smtClean="0"/>
            </a:br>
            <a:r>
              <a:rPr lang="ar-SA" dirty="0" smtClean="0"/>
              <a:t>عن التنمر الإلكتروني</a:t>
            </a:r>
            <a:endParaRPr lang="ar-SA" dirty="0"/>
          </a:p>
        </p:txBody>
      </p:sp>
      <p:sp>
        <p:nvSpPr>
          <p:cNvPr id="65" name="Google Shape;866;p42"/>
          <p:cNvSpPr txBox="1"/>
          <p:nvPr/>
        </p:nvSpPr>
        <p:spPr>
          <a:xfrm>
            <a:off x="3262505" y="1980788"/>
            <a:ext cx="25242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dirty="0" err="1" smtClean="0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rPr>
              <a:t>الإذاء</a:t>
            </a:r>
            <a:r>
              <a:rPr lang="ar-SA" sz="1200" dirty="0" smtClean="0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rPr>
              <a:t> النفسي </a:t>
            </a:r>
            <a:endParaRPr sz="1200" dirty="0">
              <a:solidFill>
                <a:srgbClr val="999999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05573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1" name="Google Shape;2271;p55"/>
          <p:cNvGrpSpPr/>
          <p:nvPr/>
        </p:nvGrpSpPr>
        <p:grpSpPr>
          <a:xfrm>
            <a:off x="3179120" y="964543"/>
            <a:ext cx="2039267" cy="3978771"/>
            <a:chOff x="2487400" y="238125"/>
            <a:chExt cx="2621025" cy="5226675"/>
          </a:xfrm>
        </p:grpSpPr>
        <p:sp>
          <p:nvSpPr>
            <p:cNvPr id="2272" name="Google Shape;2272;p55"/>
            <p:cNvSpPr/>
            <p:nvPr/>
          </p:nvSpPr>
          <p:spPr>
            <a:xfrm>
              <a:off x="2487400" y="238125"/>
              <a:ext cx="2621025" cy="5226675"/>
            </a:xfrm>
            <a:custGeom>
              <a:avLst/>
              <a:gdLst/>
              <a:ahLst/>
              <a:cxnLst/>
              <a:rect l="l" t="t" r="r" b="b"/>
              <a:pathLst>
                <a:path w="104841" h="209067" extrusionOk="0">
                  <a:moveTo>
                    <a:pt x="88809" y="1142"/>
                  </a:moveTo>
                  <a:cubicBezTo>
                    <a:pt x="97330" y="1142"/>
                    <a:pt x="104270" y="8082"/>
                    <a:pt x="104270" y="16602"/>
                  </a:cubicBezTo>
                  <a:lnTo>
                    <a:pt x="104270" y="192025"/>
                  </a:lnTo>
                  <a:cubicBezTo>
                    <a:pt x="104270" y="200546"/>
                    <a:pt x="97330" y="207486"/>
                    <a:pt x="88809" y="207486"/>
                  </a:cubicBezTo>
                  <a:lnTo>
                    <a:pt x="16251" y="207486"/>
                  </a:lnTo>
                  <a:cubicBezTo>
                    <a:pt x="7730" y="207486"/>
                    <a:pt x="791" y="200546"/>
                    <a:pt x="791" y="192025"/>
                  </a:cubicBezTo>
                  <a:lnTo>
                    <a:pt x="791" y="16602"/>
                  </a:lnTo>
                  <a:cubicBezTo>
                    <a:pt x="791" y="8082"/>
                    <a:pt x="7730" y="1142"/>
                    <a:pt x="16251" y="1142"/>
                  </a:cubicBezTo>
                  <a:close/>
                  <a:moveTo>
                    <a:pt x="15460" y="0"/>
                  </a:moveTo>
                  <a:cubicBezTo>
                    <a:pt x="6940" y="0"/>
                    <a:pt x="0" y="6940"/>
                    <a:pt x="0" y="15460"/>
                  </a:cubicBezTo>
                  <a:lnTo>
                    <a:pt x="0" y="193606"/>
                  </a:lnTo>
                  <a:cubicBezTo>
                    <a:pt x="0" y="202127"/>
                    <a:pt x="6940" y="209067"/>
                    <a:pt x="15460" y="209067"/>
                  </a:cubicBezTo>
                  <a:lnTo>
                    <a:pt x="89380" y="209067"/>
                  </a:lnTo>
                  <a:cubicBezTo>
                    <a:pt x="97901" y="209067"/>
                    <a:pt x="104841" y="202127"/>
                    <a:pt x="104841" y="193606"/>
                  </a:cubicBezTo>
                  <a:lnTo>
                    <a:pt x="104841" y="15460"/>
                  </a:lnTo>
                  <a:cubicBezTo>
                    <a:pt x="104841" y="6940"/>
                    <a:pt x="97901" y="0"/>
                    <a:pt x="89380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5"/>
            <p:cNvSpPr/>
            <p:nvPr/>
          </p:nvSpPr>
          <p:spPr>
            <a:xfrm>
              <a:off x="3766600" y="5195775"/>
              <a:ext cx="67000" cy="64800"/>
            </a:xfrm>
            <a:custGeom>
              <a:avLst/>
              <a:gdLst/>
              <a:ahLst/>
              <a:cxnLst/>
              <a:rect l="l" t="t" r="r" b="b"/>
              <a:pathLst>
                <a:path w="2680" h="2592" extrusionOk="0">
                  <a:moveTo>
                    <a:pt x="1" y="0"/>
                  </a:moveTo>
                  <a:lnTo>
                    <a:pt x="1" y="2591"/>
                  </a:lnTo>
                  <a:lnTo>
                    <a:pt x="2680" y="2591"/>
                  </a:lnTo>
                  <a:lnTo>
                    <a:pt x="2680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5"/>
            <p:cNvSpPr/>
            <p:nvPr/>
          </p:nvSpPr>
          <p:spPr>
            <a:xfrm>
              <a:off x="2507150" y="266650"/>
              <a:ext cx="2587000" cy="5158625"/>
            </a:xfrm>
            <a:custGeom>
              <a:avLst/>
              <a:gdLst/>
              <a:ahLst/>
              <a:cxnLst/>
              <a:rect l="l" t="t" r="r" b="b"/>
              <a:pathLst>
                <a:path w="103480" h="206345" extrusionOk="0">
                  <a:moveTo>
                    <a:pt x="61741" y="8558"/>
                  </a:moveTo>
                  <a:cubicBezTo>
                    <a:pt x="62649" y="8558"/>
                    <a:pt x="62637" y="9975"/>
                    <a:pt x="61704" y="9975"/>
                  </a:cubicBezTo>
                  <a:cubicBezTo>
                    <a:pt x="61677" y="9975"/>
                    <a:pt x="61650" y="9973"/>
                    <a:pt x="61623" y="9971"/>
                  </a:cubicBezTo>
                  <a:lnTo>
                    <a:pt x="40979" y="9971"/>
                  </a:lnTo>
                  <a:cubicBezTo>
                    <a:pt x="40952" y="9973"/>
                    <a:pt x="40925" y="9975"/>
                    <a:pt x="40898" y="9975"/>
                  </a:cubicBezTo>
                  <a:cubicBezTo>
                    <a:pt x="39965" y="9975"/>
                    <a:pt x="39952" y="8558"/>
                    <a:pt x="40861" y="8558"/>
                  </a:cubicBezTo>
                  <a:cubicBezTo>
                    <a:pt x="40899" y="8558"/>
                    <a:pt x="40938" y="8561"/>
                    <a:pt x="40979" y="8566"/>
                  </a:cubicBezTo>
                  <a:lnTo>
                    <a:pt x="61623" y="8566"/>
                  </a:lnTo>
                  <a:cubicBezTo>
                    <a:pt x="61664" y="8561"/>
                    <a:pt x="61703" y="8558"/>
                    <a:pt x="61741" y="8558"/>
                  </a:cubicBezTo>
                  <a:close/>
                  <a:moveTo>
                    <a:pt x="100713" y="16164"/>
                  </a:moveTo>
                  <a:lnTo>
                    <a:pt x="100713" y="189567"/>
                  </a:lnTo>
                  <a:lnTo>
                    <a:pt x="2987" y="189567"/>
                  </a:lnTo>
                  <a:lnTo>
                    <a:pt x="2987" y="16164"/>
                  </a:lnTo>
                  <a:close/>
                  <a:moveTo>
                    <a:pt x="22357" y="196638"/>
                  </a:moveTo>
                  <a:lnTo>
                    <a:pt x="22313" y="197165"/>
                  </a:lnTo>
                  <a:lnTo>
                    <a:pt x="18448" y="197165"/>
                  </a:lnTo>
                  <a:lnTo>
                    <a:pt x="18448" y="196638"/>
                  </a:lnTo>
                  <a:close/>
                  <a:moveTo>
                    <a:pt x="53277" y="196726"/>
                  </a:moveTo>
                  <a:cubicBezTo>
                    <a:pt x="53365" y="196726"/>
                    <a:pt x="53453" y="196814"/>
                    <a:pt x="53453" y="196945"/>
                  </a:cubicBezTo>
                  <a:lnTo>
                    <a:pt x="53453" y="199976"/>
                  </a:lnTo>
                  <a:cubicBezTo>
                    <a:pt x="53453" y="200064"/>
                    <a:pt x="53365" y="200152"/>
                    <a:pt x="53234" y="200152"/>
                  </a:cubicBezTo>
                  <a:lnTo>
                    <a:pt x="50203" y="200152"/>
                  </a:lnTo>
                  <a:cubicBezTo>
                    <a:pt x="50071" y="200152"/>
                    <a:pt x="49983" y="200064"/>
                    <a:pt x="49983" y="199976"/>
                  </a:cubicBezTo>
                  <a:lnTo>
                    <a:pt x="49983" y="196945"/>
                  </a:lnTo>
                  <a:cubicBezTo>
                    <a:pt x="49983" y="196814"/>
                    <a:pt x="50071" y="196726"/>
                    <a:pt x="50203" y="196726"/>
                  </a:cubicBezTo>
                  <a:close/>
                  <a:moveTo>
                    <a:pt x="80706" y="196517"/>
                  </a:moveTo>
                  <a:cubicBezTo>
                    <a:pt x="80761" y="196517"/>
                    <a:pt x="80816" y="196528"/>
                    <a:pt x="80860" y="196550"/>
                  </a:cubicBezTo>
                  <a:cubicBezTo>
                    <a:pt x="80948" y="196638"/>
                    <a:pt x="80948" y="196770"/>
                    <a:pt x="80860" y="196858"/>
                  </a:cubicBezTo>
                  <a:lnTo>
                    <a:pt x="79455" y="198263"/>
                  </a:lnTo>
                  <a:cubicBezTo>
                    <a:pt x="79367" y="198351"/>
                    <a:pt x="79323" y="198439"/>
                    <a:pt x="79323" y="198527"/>
                  </a:cubicBezTo>
                  <a:cubicBezTo>
                    <a:pt x="79323" y="198614"/>
                    <a:pt x="79367" y="198702"/>
                    <a:pt x="79455" y="198790"/>
                  </a:cubicBezTo>
                  <a:lnTo>
                    <a:pt x="80860" y="200196"/>
                  </a:lnTo>
                  <a:cubicBezTo>
                    <a:pt x="80948" y="200284"/>
                    <a:pt x="80948" y="200415"/>
                    <a:pt x="80860" y="200503"/>
                  </a:cubicBezTo>
                  <a:cubicBezTo>
                    <a:pt x="80816" y="200547"/>
                    <a:pt x="80761" y="200569"/>
                    <a:pt x="80706" y="200569"/>
                  </a:cubicBezTo>
                  <a:cubicBezTo>
                    <a:pt x="80652" y="200569"/>
                    <a:pt x="80597" y="200547"/>
                    <a:pt x="80553" y="200503"/>
                  </a:cubicBezTo>
                  <a:lnTo>
                    <a:pt x="79147" y="199098"/>
                  </a:lnTo>
                  <a:cubicBezTo>
                    <a:pt x="79015" y="198922"/>
                    <a:pt x="78928" y="198746"/>
                    <a:pt x="78928" y="198527"/>
                  </a:cubicBezTo>
                  <a:cubicBezTo>
                    <a:pt x="78928" y="198307"/>
                    <a:pt x="79015" y="198131"/>
                    <a:pt x="79147" y="198000"/>
                  </a:cubicBezTo>
                  <a:lnTo>
                    <a:pt x="80553" y="196550"/>
                  </a:lnTo>
                  <a:cubicBezTo>
                    <a:pt x="80597" y="196528"/>
                    <a:pt x="80652" y="196517"/>
                    <a:pt x="80706" y="196517"/>
                  </a:cubicBezTo>
                  <a:close/>
                  <a:moveTo>
                    <a:pt x="15461" y="1"/>
                  </a:moveTo>
                  <a:cubicBezTo>
                    <a:pt x="6940" y="1"/>
                    <a:pt x="1" y="6941"/>
                    <a:pt x="1" y="15461"/>
                  </a:cubicBezTo>
                  <a:lnTo>
                    <a:pt x="1" y="190884"/>
                  </a:lnTo>
                  <a:cubicBezTo>
                    <a:pt x="1" y="199405"/>
                    <a:pt x="6940" y="206345"/>
                    <a:pt x="15461" y="206345"/>
                  </a:cubicBezTo>
                  <a:lnTo>
                    <a:pt x="88019" y="206345"/>
                  </a:lnTo>
                  <a:cubicBezTo>
                    <a:pt x="96540" y="206345"/>
                    <a:pt x="103480" y="199405"/>
                    <a:pt x="103480" y="190884"/>
                  </a:cubicBezTo>
                  <a:lnTo>
                    <a:pt x="103480" y="15461"/>
                  </a:lnTo>
                  <a:cubicBezTo>
                    <a:pt x="103480" y="6941"/>
                    <a:pt x="96540" y="1"/>
                    <a:pt x="88019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5"/>
            <p:cNvSpPr/>
            <p:nvPr/>
          </p:nvSpPr>
          <p:spPr>
            <a:xfrm>
              <a:off x="3505950" y="480600"/>
              <a:ext cx="567450" cy="35425"/>
            </a:xfrm>
            <a:custGeom>
              <a:avLst/>
              <a:gdLst/>
              <a:ahLst/>
              <a:cxnLst/>
              <a:rect l="l" t="t" r="r" b="b"/>
              <a:pathLst>
                <a:path w="22698" h="1417" extrusionOk="0">
                  <a:moveTo>
                    <a:pt x="909" y="0"/>
                  </a:moveTo>
                  <a:cubicBezTo>
                    <a:pt x="0" y="0"/>
                    <a:pt x="13" y="1417"/>
                    <a:pt x="946" y="1417"/>
                  </a:cubicBezTo>
                  <a:cubicBezTo>
                    <a:pt x="973" y="1417"/>
                    <a:pt x="1000" y="1415"/>
                    <a:pt x="1027" y="1413"/>
                  </a:cubicBezTo>
                  <a:lnTo>
                    <a:pt x="21671" y="1413"/>
                  </a:lnTo>
                  <a:cubicBezTo>
                    <a:pt x="21698" y="1415"/>
                    <a:pt x="21725" y="1417"/>
                    <a:pt x="21752" y="1417"/>
                  </a:cubicBezTo>
                  <a:cubicBezTo>
                    <a:pt x="22685" y="1417"/>
                    <a:pt x="22697" y="0"/>
                    <a:pt x="21789" y="0"/>
                  </a:cubicBezTo>
                  <a:cubicBezTo>
                    <a:pt x="21751" y="0"/>
                    <a:pt x="21712" y="3"/>
                    <a:pt x="21671" y="8"/>
                  </a:cubicBezTo>
                  <a:lnTo>
                    <a:pt x="1027" y="8"/>
                  </a:lnTo>
                  <a:cubicBezTo>
                    <a:pt x="986" y="3"/>
                    <a:pt x="947" y="0"/>
                    <a:pt x="909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5"/>
            <p:cNvSpPr/>
            <p:nvPr/>
          </p:nvSpPr>
          <p:spPr>
            <a:xfrm>
              <a:off x="2967225" y="5182600"/>
              <a:ext cx="97750" cy="13200"/>
            </a:xfrm>
            <a:custGeom>
              <a:avLst/>
              <a:gdLst/>
              <a:ahLst/>
              <a:cxnLst/>
              <a:rect l="l" t="t" r="r" b="b"/>
              <a:pathLst>
                <a:path w="3910" h="528" extrusionOk="0">
                  <a:moveTo>
                    <a:pt x="1" y="0"/>
                  </a:moveTo>
                  <a:lnTo>
                    <a:pt x="1" y="527"/>
                  </a:lnTo>
                  <a:lnTo>
                    <a:pt x="3910" y="527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5"/>
            <p:cNvSpPr/>
            <p:nvPr/>
          </p:nvSpPr>
          <p:spPr>
            <a:xfrm>
              <a:off x="3756725" y="5184775"/>
              <a:ext cx="86775" cy="85675"/>
            </a:xfrm>
            <a:custGeom>
              <a:avLst/>
              <a:gdLst/>
              <a:ahLst/>
              <a:cxnLst/>
              <a:rect l="l" t="t" r="r" b="b"/>
              <a:pathLst>
                <a:path w="3471" h="3427" extrusionOk="0">
                  <a:moveTo>
                    <a:pt x="3075" y="440"/>
                  </a:moveTo>
                  <a:lnTo>
                    <a:pt x="3075" y="3031"/>
                  </a:lnTo>
                  <a:lnTo>
                    <a:pt x="396" y="3031"/>
                  </a:lnTo>
                  <a:lnTo>
                    <a:pt x="396" y="440"/>
                  </a:lnTo>
                  <a:close/>
                  <a:moveTo>
                    <a:pt x="220" y="1"/>
                  </a:moveTo>
                  <a:cubicBezTo>
                    <a:pt x="88" y="1"/>
                    <a:pt x="0" y="89"/>
                    <a:pt x="0" y="220"/>
                  </a:cubicBezTo>
                  <a:lnTo>
                    <a:pt x="0" y="3251"/>
                  </a:lnTo>
                  <a:cubicBezTo>
                    <a:pt x="0" y="3339"/>
                    <a:pt x="88" y="3427"/>
                    <a:pt x="220" y="3427"/>
                  </a:cubicBezTo>
                  <a:lnTo>
                    <a:pt x="3294" y="3427"/>
                  </a:lnTo>
                  <a:cubicBezTo>
                    <a:pt x="3382" y="3427"/>
                    <a:pt x="3470" y="3339"/>
                    <a:pt x="3470" y="3251"/>
                  </a:cubicBezTo>
                  <a:lnTo>
                    <a:pt x="3470" y="220"/>
                  </a:lnTo>
                  <a:cubicBezTo>
                    <a:pt x="3470" y="89"/>
                    <a:pt x="3382" y="1"/>
                    <a:pt x="3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5"/>
            <p:cNvSpPr/>
            <p:nvPr/>
          </p:nvSpPr>
          <p:spPr>
            <a:xfrm>
              <a:off x="4480325" y="5179850"/>
              <a:ext cx="50525" cy="102125"/>
            </a:xfrm>
            <a:custGeom>
              <a:avLst/>
              <a:gdLst/>
              <a:ahLst/>
              <a:cxnLst/>
              <a:rect l="l" t="t" r="r" b="b"/>
              <a:pathLst>
                <a:path w="2021" h="4085" extrusionOk="0">
                  <a:moveTo>
                    <a:pt x="1818" y="0"/>
                  </a:moveTo>
                  <a:cubicBezTo>
                    <a:pt x="1768" y="0"/>
                    <a:pt x="1714" y="22"/>
                    <a:pt x="1670" y="66"/>
                  </a:cubicBezTo>
                  <a:lnTo>
                    <a:pt x="264" y="1516"/>
                  </a:lnTo>
                  <a:cubicBezTo>
                    <a:pt x="88" y="1647"/>
                    <a:pt x="1" y="1823"/>
                    <a:pt x="45" y="2043"/>
                  </a:cubicBezTo>
                  <a:cubicBezTo>
                    <a:pt x="1" y="2262"/>
                    <a:pt x="88" y="2438"/>
                    <a:pt x="264" y="2614"/>
                  </a:cubicBezTo>
                  <a:lnTo>
                    <a:pt x="1670" y="4019"/>
                  </a:lnTo>
                  <a:cubicBezTo>
                    <a:pt x="1714" y="4063"/>
                    <a:pt x="1768" y="4085"/>
                    <a:pt x="1823" y="4085"/>
                  </a:cubicBezTo>
                  <a:cubicBezTo>
                    <a:pt x="1878" y="4085"/>
                    <a:pt x="1933" y="4063"/>
                    <a:pt x="1977" y="4019"/>
                  </a:cubicBezTo>
                  <a:cubicBezTo>
                    <a:pt x="2021" y="3931"/>
                    <a:pt x="2021" y="3799"/>
                    <a:pt x="1977" y="3712"/>
                  </a:cubicBezTo>
                  <a:lnTo>
                    <a:pt x="528" y="2306"/>
                  </a:lnTo>
                  <a:cubicBezTo>
                    <a:pt x="484" y="2218"/>
                    <a:pt x="440" y="2130"/>
                    <a:pt x="440" y="2043"/>
                  </a:cubicBezTo>
                  <a:cubicBezTo>
                    <a:pt x="440" y="1955"/>
                    <a:pt x="484" y="1867"/>
                    <a:pt x="528" y="1823"/>
                  </a:cubicBezTo>
                  <a:lnTo>
                    <a:pt x="1933" y="374"/>
                  </a:lnTo>
                  <a:cubicBezTo>
                    <a:pt x="2021" y="286"/>
                    <a:pt x="2021" y="154"/>
                    <a:pt x="1933" y="66"/>
                  </a:cubicBezTo>
                  <a:cubicBezTo>
                    <a:pt x="1911" y="22"/>
                    <a:pt x="1867" y="0"/>
                    <a:pt x="1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>
          <a:xfrm>
            <a:off x="6300192" y="2726691"/>
            <a:ext cx="1332000" cy="446100"/>
          </a:xfrm>
        </p:spPr>
        <p:txBody>
          <a:bodyPr/>
          <a:lstStyle/>
          <a:p>
            <a:pPr algn="r" rtl="1"/>
            <a:r>
              <a:rPr lang="ar-SA" sz="3200" dirty="0" smtClean="0"/>
              <a:t>دور </a:t>
            </a:r>
            <a:endParaRPr lang="ar-SA" sz="32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2"/>
          </p:nvPr>
        </p:nvSpPr>
        <p:spPr>
          <a:xfrm>
            <a:off x="5207280" y="3075806"/>
            <a:ext cx="2891607" cy="578100"/>
          </a:xfrm>
        </p:spPr>
        <p:txBody>
          <a:bodyPr/>
          <a:lstStyle/>
          <a:p>
            <a:pPr algn="r" rtl="1"/>
            <a:r>
              <a:rPr lang="ar-SA" sz="4400" dirty="0" smtClean="0"/>
              <a:t>أولياء الأمور</a:t>
            </a:r>
            <a:endParaRPr lang="ar-SA" sz="4400" dirty="0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896" y="1592700"/>
            <a:ext cx="2720395" cy="29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7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"/>
          <p:cNvSpPr txBox="1">
            <a:spLocks noGrp="1"/>
          </p:cNvSpPr>
          <p:nvPr>
            <p:ph type="title" idx="2"/>
          </p:nvPr>
        </p:nvSpPr>
        <p:spPr>
          <a:xfrm>
            <a:off x="2339752" y="1995686"/>
            <a:ext cx="146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Barlow Condensed"/>
                <a:ea typeface="Barlow Condensed"/>
                <a:cs typeface="Barlow Condensed"/>
                <a:sym typeface="Barlow Condensed"/>
              </a:rPr>
              <a:t>01</a:t>
            </a:r>
            <a:endParaRPr sz="2000" dirty="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52" name="Google Shape;352;p12"/>
          <p:cNvSpPr txBox="1">
            <a:spLocks noGrp="1"/>
          </p:cNvSpPr>
          <p:nvPr>
            <p:ph type="title" idx="4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Barlow Condensed"/>
                <a:ea typeface="Barlow Condensed"/>
                <a:cs typeface="Barlow Condensed"/>
                <a:sym typeface="Barlow Condensed"/>
              </a:rPr>
              <a:t>02</a:t>
            </a:r>
            <a:endParaRPr sz="2000" dirty="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53" name="Google Shape;353;p12"/>
          <p:cNvSpPr txBox="1">
            <a:spLocks noGrp="1"/>
          </p:cNvSpPr>
          <p:nvPr>
            <p:ph type="title" idx="6"/>
          </p:nvPr>
        </p:nvSpPr>
        <p:spPr>
          <a:xfrm>
            <a:off x="2333134" y="3237824"/>
            <a:ext cx="146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dirty="0">
                <a:latin typeface="Barlow Condensed"/>
                <a:ea typeface="Barlow Condensed"/>
                <a:cs typeface="Barlow Condensed"/>
                <a:sym typeface="Barlow Condensed"/>
              </a:rPr>
              <a:t>03</a:t>
            </a:r>
            <a:endParaRPr sz="2000" b="0" dirty="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55" name="Google Shape;355;p12"/>
          <p:cNvSpPr txBox="1">
            <a:spLocks noGrp="1"/>
          </p:cNvSpPr>
          <p:nvPr>
            <p:ph type="title" idx="8"/>
          </p:nvPr>
        </p:nvSpPr>
        <p:spPr>
          <a:xfrm>
            <a:off x="2343497" y="3723878"/>
            <a:ext cx="146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Barlow Condensed"/>
                <a:ea typeface="Barlow Condensed"/>
                <a:cs typeface="Barlow Condensed"/>
                <a:sym typeface="Barlow Condensed"/>
              </a:rPr>
              <a:t>04</a:t>
            </a:r>
            <a:endParaRPr sz="2000" dirty="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 idx="9"/>
          </p:nvPr>
        </p:nvSpPr>
        <p:spPr/>
        <p:txBody>
          <a:bodyPr/>
          <a:lstStyle/>
          <a:p>
            <a:pPr algn="r" rtl="1"/>
            <a:r>
              <a:rPr lang="ar-SA" dirty="0" smtClean="0"/>
              <a:t>دور أولياء الأمور</a:t>
            </a: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sz="2000" b="0" dirty="0" smtClean="0"/>
              <a:t>مراقبة الأبناء عند استخدام للأجهزة الإلكترونية</a:t>
            </a:r>
            <a:endParaRPr lang="ar-SA" sz="2000" b="0" dirty="0"/>
          </a:p>
        </p:txBody>
      </p:sp>
      <p:sp>
        <p:nvSpPr>
          <p:cNvPr id="4" name="عنوان 3"/>
          <p:cNvSpPr>
            <a:spLocks noGrp="1"/>
          </p:cNvSpPr>
          <p:nvPr>
            <p:ph type="ctrTitle" idx="3"/>
          </p:nvPr>
        </p:nvSpPr>
        <p:spPr>
          <a:xfrm>
            <a:off x="4067944" y="2571750"/>
            <a:ext cx="6807600" cy="577800"/>
          </a:xfrm>
        </p:spPr>
        <p:txBody>
          <a:bodyPr/>
          <a:lstStyle/>
          <a:p>
            <a:r>
              <a:rPr lang="ar-SA" sz="2000" b="0" dirty="0" smtClean="0"/>
              <a:t>استعراض المواقع التي يزورها الأبناء باستمرار</a:t>
            </a:r>
            <a:endParaRPr lang="ar-SA" sz="2000" b="0" dirty="0"/>
          </a:p>
        </p:txBody>
      </p:sp>
      <p:sp>
        <p:nvSpPr>
          <p:cNvPr id="5" name="عنوان 4"/>
          <p:cNvSpPr>
            <a:spLocks noGrp="1"/>
          </p:cNvSpPr>
          <p:nvPr>
            <p:ph type="ctrTitle" idx="5"/>
          </p:nvPr>
        </p:nvSpPr>
        <p:spPr>
          <a:xfrm>
            <a:off x="3923928" y="3147814"/>
            <a:ext cx="5148064" cy="577800"/>
          </a:xfrm>
        </p:spPr>
        <p:txBody>
          <a:bodyPr/>
          <a:lstStyle/>
          <a:p>
            <a:r>
              <a:rPr lang="ar-SA" sz="2000" b="0" dirty="0" smtClean="0"/>
              <a:t>وضع قوانين أسرية يمكن لها الحد من حدوث تنمر إلكتروني </a:t>
            </a:r>
            <a:endParaRPr lang="ar-SA" sz="2000" b="0" dirty="0"/>
          </a:p>
        </p:txBody>
      </p:sp>
      <p:sp>
        <p:nvSpPr>
          <p:cNvPr id="6" name="عنوان 5"/>
          <p:cNvSpPr>
            <a:spLocks noGrp="1"/>
          </p:cNvSpPr>
          <p:nvPr>
            <p:ph type="ctrTitle" idx="7"/>
          </p:nvPr>
        </p:nvSpPr>
        <p:spPr>
          <a:xfrm>
            <a:off x="3995936" y="3723878"/>
            <a:ext cx="3942753" cy="577800"/>
          </a:xfrm>
        </p:spPr>
        <p:txBody>
          <a:bodyPr/>
          <a:lstStyle/>
          <a:p>
            <a:r>
              <a:rPr lang="ar-SA" sz="2000" b="0" dirty="0" smtClean="0"/>
              <a:t>تحديد أوقات لاستخدام الأجهزة الإلكترونية </a:t>
            </a:r>
            <a:endParaRPr lang="ar-SA" sz="2000" b="0" dirty="0"/>
          </a:p>
        </p:txBody>
      </p:sp>
      <p:sp>
        <p:nvSpPr>
          <p:cNvPr id="11" name="عنوان 3"/>
          <p:cNvSpPr txBox="1">
            <a:spLocks/>
          </p:cNvSpPr>
          <p:nvPr/>
        </p:nvSpPr>
        <p:spPr>
          <a:xfrm>
            <a:off x="3995936" y="4155926"/>
            <a:ext cx="6807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3600"/>
              <a:buFont typeface="Barlow Condensed"/>
              <a:buNone/>
              <a:defRPr sz="3600" b="1" i="0" u="none" strike="noStrike" cap="none">
                <a:solidFill>
                  <a:srgbClr val="314256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low Condensed"/>
              <a:buNone/>
              <a:defRPr sz="3600" b="1" i="0" u="none" strike="noStrike" cap="none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low Condensed"/>
              <a:buNone/>
              <a:defRPr sz="3600" b="1" i="0" u="none" strike="noStrike" cap="none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low Condensed"/>
              <a:buNone/>
              <a:defRPr sz="3600" b="1" i="0" u="none" strike="noStrike" cap="none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low Condensed"/>
              <a:buNone/>
              <a:defRPr sz="3600" b="1" i="0" u="none" strike="noStrike" cap="none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low Condensed"/>
              <a:buNone/>
              <a:defRPr sz="3600" b="1" i="0" u="none" strike="noStrike" cap="none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low Condensed"/>
              <a:buNone/>
              <a:defRPr sz="3600" b="1" i="0" u="none" strike="noStrike" cap="none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low Condensed"/>
              <a:buNone/>
              <a:defRPr sz="3600" b="1" i="0" u="none" strike="noStrike" cap="none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low Condensed"/>
              <a:buNone/>
              <a:defRPr sz="3600" b="1" i="0" u="none" strike="noStrike" cap="none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 lang="ar-SA" sz="2000" b="0" dirty="0"/>
          </a:p>
        </p:txBody>
      </p:sp>
    </p:spTree>
    <p:extLst>
      <p:ext uri="{BB962C8B-B14F-4D97-AF65-F5344CB8AC3E}">
        <p14:creationId xmlns:p14="http://schemas.microsoft.com/office/powerpoint/2010/main" val="31128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وان 6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وان 8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عنوان 9"/>
          <p:cNvSpPr>
            <a:spLocks noGrp="1"/>
          </p:cNvSpPr>
          <p:nvPr>
            <p:ph type="ctrTitle" idx="9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8" t="16604" r="10707" b="30817"/>
          <a:stretch/>
        </p:blipFill>
        <p:spPr bwMode="auto">
          <a:xfrm>
            <a:off x="-108520" y="8626"/>
            <a:ext cx="9252520" cy="513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95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70;p38"/>
          <p:cNvSpPr/>
          <p:nvPr/>
        </p:nvSpPr>
        <p:spPr>
          <a:xfrm>
            <a:off x="3682637" y="183323"/>
            <a:ext cx="4219500" cy="42195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60000"/>
                <a:lumOff val="40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2" descr="C:\Users\haqiqt-alebdaa\Downloads\IMG-17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5"/>
          <a:stretch/>
        </p:blipFill>
        <p:spPr bwMode="auto">
          <a:xfrm>
            <a:off x="3682787" y="249205"/>
            <a:ext cx="4219350" cy="41536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شكل بيضاوي 10"/>
          <p:cNvSpPr/>
          <p:nvPr/>
        </p:nvSpPr>
        <p:spPr>
          <a:xfrm>
            <a:off x="3860573" y="340098"/>
            <a:ext cx="3920762" cy="3905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ربع نص 1"/>
          <p:cNvSpPr txBox="1"/>
          <p:nvPr/>
        </p:nvSpPr>
        <p:spPr>
          <a:xfrm>
            <a:off x="287736" y="915566"/>
            <a:ext cx="3419871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SA" sz="2000" b="1" kern="1200" dirty="0">
                <a:solidFill>
                  <a:srgbClr val="FF0066"/>
                </a:solidFill>
                <a:effectLst/>
                <a:latin typeface="Calibri"/>
                <a:ea typeface="Times New Roman"/>
              </a:rPr>
              <a:t>مدخل:</a:t>
            </a:r>
            <a:endParaRPr lang="en-US" sz="2000" dirty="0">
              <a:effectLst/>
              <a:latin typeface="Times New Roman"/>
              <a:ea typeface="Times New Roman"/>
            </a:endParaRPr>
          </a:p>
          <a:p>
            <a:pPr algn="just" rtl="1">
              <a:spcAft>
                <a:spcPts val="0"/>
              </a:spcAft>
            </a:pPr>
            <a:r>
              <a:rPr lang="ar-SA" sz="20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بدأت ظاهرة التنمر </a:t>
            </a:r>
            <a:r>
              <a:rPr lang="en-US" sz="2000" kern="1200" dirty="0" smtClean="0">
                <a:solidFill>
                  <a:srgbClr val="00B0F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Bullying</a:t>
            </a:r>
            <a:r>
              <a:rPr lang="en-US" sz="20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  </a:t>
            </a:r>
            <a:endParaRPr lang="ar-SA" sz="2000" kern="1200" dirty="0" smtClean="0">
              <a:solidFill>
                <a:srgbClr val="000000"/>
              </a:solidFill>
              <a:effectLst/>
              <a:latin typeface="Calibri"/>
              <a:ea typeface="Times New Roman"/>
              <a:cs typeface="AL-Mohanad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SA" sz="20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تنتشر </a:t>
            </a:r>
            <a:r>
              <a:rPr lang="ar-SA" sz="20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بكثرة </a:t>
            </a:r>
            <a:endParaRPr lang="ar-SA" sz="2000" kern="1200" dirty="0" smtClean="0">
              <a:solidFill>
                <a:srgbClr val="000000"/>
              </a:solidFill>
              <a:effectLst/>
              <a:latin typeface="Calibri"/>
              <a:ea typeface="Times New Roman"/>
              <a:cs typeface="AL-Mohanad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SA" sz="20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في </a:t>
            </a:r>
            <a:r>
              <a:rPr lang="ar-SA" sz="20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الآونة الأخيرة وأصبحنا نرى التنمر في كل </a:t>
            </a:r>
            <a:r>
              <a:rPr lang="ar-SA" sz="20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مكان في </a:t>
            </a:r>
            <a:r>
              <a:rPr lang="ar-SA" sz="20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الشارع أو المدرسة أو الجامعة أو المنزل </a:t>
            </a:r>
            <a:endParaRPr lang="ar-SA" sz="2000" kern="1200" dirty="0" smtClean="0">
              <a:solidFill>
                <a:srgbClr val="000000"/>
              </a:solidFill>
              <a:effectLst/>
              <a:latin typeface="Calibri"/>
              <a:ea typeface="Times New Roman"/>
              <a:cs typeface="AL-Mohanad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SA" sz="20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 </a:t>
            </a:r>
            <a:r>
              <a:rPr lang="ar-SA" sz="20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وأصبح أيضا هنالك تنمر الكتروني عبر الالعاب الالكترونية أو وسائل التواصل </a:t>
            </a:r>
            <a:r>
              <a:rPr lang="ar-SA" sz="2000" kern="12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الإجتماعي</a:t>
            </a:r>
            <a:r>
              <a:rPr lang="ar-SA" sz="20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 </a:t>
            </a:r>
            <a:r>
              <a:rPr lang="ar-SA" sz="20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! </a:t>
            </a:r>
            <a:r>
              <a:rPr lang="ar-SA" sz="20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من هنا، اخترنا أن نناقش في هذه الحقيبة  تعريف التنمر الالكتروني، </a:t>
            </a:r>
            <a:r>
              <a:rPr lang="ar-SA" sz="20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وأسبابه</a:t>
            </a:r>
            <a:r>
              <a:rPr lang="ar-SA" sz="20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، وآثاره وأنواعه </a:t>
            </a:r>
            <a:r>
              <a:rPr lang="ar-SA" sz="20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</a:rPr>
              <a:t>.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6" name="صورة 3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79" y="981621"/>
            <a:ext cx="3257550" cy="24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1"/>
          <p:cNvSpPr txBox="1"/>
          <p:nvPr/>
        </p:nvSpPr>
        <p:spPr>
          <a:xfrm>
            <a:off x="1115616" y="2067694"/>
            <a:ext cx="3060264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ar-SA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للدين </a:t>
            </a:r>
            <a:r>
              <a:rPr lang="ar-SA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الإسلامي دور كبير في معالجة ظاهرة التنمر وخطورتها على الفرد والمجتمع ولنا في الهدي النبوي الكريم خير قول وفعل في علاجها:</a:t>
            </a:r>
            <a:endParaRPr lang="en-US" dirty="0">
              <a:effectLst/>
              <a:latin typeface="Times New Roman"/>
              <a:ea typeface="Times New Roman"/>
              <a:cs typeface="AL-Mohanad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SA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قال الله تعالى في محكم التنزيل: (</a:t>
            </a:r>
            <a:r>
              <a:rPr lang="ar-SA" kern="1200" dirty="0">
                <a:solidFill>
                  <a:srgbClr val="00B05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ادْعُ إِلَى سَبِيلِ رَبِّكَ بِالْحِكْمَةِ وَالْمَوْعِظَةِ الْحَسَنَةِ وَجَادِلْهُم بِالَّتِي هِيَ أَحْسَنُ إِنَّ رَبَّكَ هُوَ أَعْلَمُ بِمَن ضَلَّ عَن سَبِيلِهِ وَهُوَ أَعْلَمُ بِالْمُهْتَدِينَ</a:t>
            </a:r>
            <a:r>
              <a:rPr lang="ar-SA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)</a:t>
            </a:r>
            <a:endParaRPr lang="en-US" dirty="0">
              <a:effectLst/>
              <a:latin typeface="Times New Roman"/>
              <a:ea typeface="Times New Roman"/>
              <a:cs typeface="AL-Mohanad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SA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وقال الرسول الكريم –صلى الله عليه وسلم-: </a:t>
            </a:r>
            <a:endParaRPr lang="ar-SA" kern="1200" dirty="0" smtClean="0">
              <a:solidFill>
                <a:srgbClr val="000000"/>
              </a:solidFill>
              <a:effectLst/>
              <a:latin typeface="Calibri"/>
              <a:ea typeface="Times New Roman"/>
              <a:cs typeface="AL-Mohanad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SA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(</a:t>
            </a:r>
            <a:r>
              <a:rPr lang="ar-SA" kern="1200" dirty="0">
                <a:solidFill>
                  <a:srgbClr val="00B0F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اتقى الله حيثما كنت واتبع السيئة الحسنه تمحها وخالق الناس </a:t>
            </a:r>
            <a:r>
              <a:rPr lang="ar-SA" kern="1200" dirty="0" err="1">
                <a:solidFill>
                  <a:srgbClr val="00B0F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بخلقاً</a:t>
            </a:r>
            <a:r>
              <a:rPr lang="ar-SA" kern="1200" dirty="0">
                <a:solidFill>
                  <a:srgbClr val="00B0F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 حسن</a:t>
            </a:r>
            <a:r>
              <a:rPr lang="ar-SA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 ).</a:t>
            </a:r>
            <a:endParaRPr lang="en-US" dirty="0">
              <a:effectLst/>
              <a:latin typeface="Times New Roman"/>
              <a:ea typeface="Times New Roman"/>
              <a:cs typeface="AL-Mohanad" pitchFamily="2" charset="-78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788024" y="2507002"/>
            <a:ext cx="3479740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ar-SA" sz="4800" b="0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التنمر في الإسلام</a:t>
            </a:r>
            <a:endParaRPr lang="ar-SA" sz="4800" b="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09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895;p49"/>
          <p:cNvGrpSpPr/>
          <p:nvPr/>
        </p:nvGrpSpPr>
        <p:grpSpPr>
          <a:xfrm rot="5400000">
            <a:off x="4955608" y="2540422"/>
            <a:ext cx="3867060" cy="457812"/>
            <a:chOff x="3512551" y="2440153"/>
            <a:chExt cx="1597032" cy="225900"/>
          </a:xfrm>
        </p:grpSpPr>
        <p:grpSp>
          <p:nvGrpSpPr>
            <p:cNvPr id="3" name="Google Shape;3896;p49"/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16" name="Google Shape;3897;p49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3898;p49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3899;p49"/>
              <p:cNvCxnSpPr>
                <a:stCxn id="10" idx="6"/>
                <a:endCxn id="14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" name="Google Shape;3902;p49"/>
            <p:cNvGrpSpPr/>
            <p:nvPr/>
          </p:nvGrpSpPr>
          <p:grpSpPr>
            <a:xfrm>
              <a:off x="3969644" y="2440153"/>
              <a:ext cx="225900" cy="225900"/>
              <a:chOff x="3969644" y="2440153"/>
              <a:chExt cx="225900" cy="225900"/>
            </a:xfrm>
          </p:grpSpPr>
          <p:sp>
            <p:nvSpPr>
              <p:cNvPr id="14" name="Google Shape;3901;p49"/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903;p49"/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3904;p49"/>
            <p:cNvGrpSpPr/>
            <p:nvPr/>
          </p:nvGrpSpPr>
          <p:grpSpPr>
            <a:xfrm>
              <a:off x="4426818" y="2440153"/>
              <a:ext cx="225600" cy="225600"/>
              <a:chOff x="4426818" y="2440153"/>
              <a:chExt cx="225600" cy="225600"/>
            </a:xfrm>
          </p:grpSpPr>
          <p:sp>
            <p:nvSpPr>
              <p:cNvPr id="12" name="Google Shape;3905;p49"/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906;p49"/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3907;p49"/>
            <p:cNvGrpSpPr/>
            <p:nvPr/>
          </p:nvGrpSpPr>
          <p:grpSpPr>
            <a:xfrm>
              <a:off x="3512551" y="2440252"/>
              <a:ext cx="225647" cy="225732"/>
              <a:chOff x="2182679" y="2292572"/>
              <a:chExt cx="792300" cy="792600"/>
            </a:xfrm>
          </p:grpSpPr>
          <p:sp>
            <p:nvSpPr>
              <p:cNvPr id="10" name="Google Shape;3900;p49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908;p49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3909;p49"/>
            <p:cNvGrpSpPr/>
            <p:nvPr/>
          </p:nvGrpSpPr>
          <p:grpSpPr>
            <a:xfrm>
              <a:off x="4883984" y="2440153"/>
              <a:ext cx="225600" cy="225600"/>
              <a:chOff x="4883984" y="2440153"/>
              <a:chExt cx="225600" cy="225600"/>
            </a:xfrm>
          </p:grpSpPr>
          <p:sp>
            <p:nvSpPr>
              <p:cNvPr id="8" name="Google Shape;3910;p49"/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911;p49"/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oogle Shape;3895;p49"/>
          <p:cNvGrpSpPr/>
          <p:nvPr/>
        </p:nvGrpSpPr>
        <p:grpSpPr>
          <a:xfrm>
            <a:off x="55846" y="78057"/>
            <a:ext cx="3865474" cy="504056"/>
            <a:chOff x="3512551" y="2440153"/>
            <a:chExt cx="1597032" cy="225900"/>
          </a:xfrm>
        </p:grpSpPr>
        <p:grpSp>
          <p:nvGrpSpPr>
            <p:cNvPr id="20" name="Google Shape;3896;p49"/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33" name="Google Shape;3897;p49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898;p49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899;p49"/>
              <p:cNvCxnSpPr>
                <a:stCxn id="27" idx="6"/>
                <a:endCxn id="31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3902;p49"/>
            <p:cNvGrpSpPr/>
            <p:nvPr/>
          </p:nvGrpSpPr>
          <p:grpSpPr>
            <a:xfrm>
              <a:off x="3969644" y="2440153"/>
              <a:ext cx="225900" cy="225900"/>
              <a:chOff x="3969644" y="2440153"/>
              <a:chExt cx="225900" cy="225900"/>
            </a:xfrm>
          </p:grpSpPr>
          <p:sp>
            <p:nvSpPr>
              <p:cNvPr id="31" name="Google Shape;3901;p49"/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903;p49"/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3904;p49"/>
            <p:cNvGrpSpPr/>
            <p:nvPr/>
          </p:nvGrpSpPr>
          <p:grpSpPr>
            <a:xfrm>
              <a:off x="4426818" y="2440153"/>
              <a:ext cx="225600" cy="225600"/>
              <a:chOff x="4426818" y="2440153"/>
              <a:chExt cx="225600" cy="225600"/>
            </a:xfrm>
          </p:grpSpPr>
          <p:sp>
            <p:nvSpPr>
              <p:cNvPr id="29" name="Google Shape;3905;p49"/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906;p49"/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3907;p49"/>
            <p:cNvGrpSpPr/>
            <p:nvPr/>
          </p:nvGrpSpPr>
          <p:grpSpPr>
            <a:xfrm>
              <a:off x="3512551" y="2440252"/>
              <a:ext cx="225647" cy="225732"/>
              <a:chOff x="2182679" y="2292572"/>
              <a:chExt cx="792300" cy="792600"/>
            </a:xfrm>
          </p:grpSpPr>
          <p:sp>
            <p:nvSpPr>
              <p:cNvPr id="27" name="Google Shape;3900;p49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908;p49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3909;p49"/>
            <p:cNvGrpSpPr/>
            <p:nvPr/>
          </p:nvGrpSpPr>
          <p:grpSpPr>
            <a:xfrm>
              <a:off x="4883984" y="2440153"/>
              <a:ext cx="225600" cy="225600"/>
              <a:chOff x="4883984" y="2440153"/>
              <a:chExt cx="225600" cy="225600"/>
            </a:xfrm>
          </p:grpSpPr>
          <p:sp>
            <p:nvSpPr>
              <p:cNvPr id="25" name="Google Shape;3910;p49"/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911;p49"/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6" name="صورة 3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28" y="-36493"/>
            <a:ext cx="5116571" cy="5179993"/>
          </a:xfrm>
          <a:prstGeom prst="rect">
            <a:avLst/>
          </a:prstGeom>
        </p:spPr>
      </p:pic>
      <p:sp>
        <p:nvSpPr>
          <p:cNvPr id="37" name="مربع نص 1"/>
          <p:cNvSpPr txBox="1"/>
          <p:nvPr/>
        </p:nvSpPr>
        <p:spPr>
          <a:xfrm>
            <a:off x="-992132" y="788714"/>
            <a:ext cx="4913455" cy="32624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ar-SA" sz="2600" b="1" kern="1200" dirty="0">
                <a:solidFill>
                  <a:srgbClr val="00B0F0"/>
                </a:solidFill>
                <a:effectLst/>
                <a:latin typeface="Calibri"/>
                <a:ea typeface="Times New Roman"/>
              </a:rPr>
              <a:t>تعريف التنمر: </a:t>
            </a:r>
            <a:r>
              <a:rPr lang="ar-SA" sz="2400" kern="1200" dirty="0">
                <a:solidFill>
                  <a:srgbClr val="7F7F7F"/>
                </a:solidFill>
                <a:effectLst/>
                <a:latin typeface="Calibri"/>
                <a:ea typeface="Times New Roman"/>
              </a:rPr>
              <a:t>التنمر </a:t>
            </a:r>
            <a:r>
              <a:rPr lang="en-US" sz="2200" kern="1200" dirty="0">
                <a:solidFill>
                  <a:srgbClr val="FF0066"/>
                </a:solidFill>
                <a:effectLst/>
                <a:latin typeface="Calibri"/>
                <a:ea typeface="Times New Roman"/>
                <a:cs typeface="(AH) Manal Light"/>
              </a:rPr>
              <a:t>Bullying</a:t>
            </a:r>
            <a:r>
              <a:rPr lang="en-US" sz="2400" kern="1200" dirty="0">
                <a:solidFill>
                  <a:srgbClr val="7F7F7F"/>
                </a:solidFill>
                <a:effectLst/>
                <a:latin typeface="Calibri"/>
                <a:ea typeface="Times New Roman"/>
                <a:cs typeface="(AH) Manal Light"/>
              </a:rPr>
              <a:t> </a:t>
            </a:r>
            <a:r>
              <a:rPr lang="en-US" sz="2400" kern="1200" dirty="0">
                <a:solidFill>
                  <a:srgbClr val="7F7F7F"/>
                </a:solidFill>
                <a:effectLst/>
                <a:latin typeface="Calibri"/>
                <a:ea typeface="Times New Roman"/>
              </a:rPr>
              <a:t> </a:t>
            </a:r>
            <a:endParaRPr lang="ar-SA" sz="2400" kern="1200" dirty="0" smtClean="0">
              <a:solidFill>
                <a:srgbClr val="7F7F7F"/>
              </a:solidFill>
              <a:effectLst/>
              <a:latin typeface="Calibri"/>
              <a:ea typeface="Times New Roman"/>
            </a:endParaRPr>
          </a:p>
          <a:p>
            <a:pPr algn="just" rtl="1">
              <a:spcAft>
                <a:spcPts val="0"/>
              </a:spcAft>
            </a:pPr>
            <a:r>
              <a:rPr lang="ar-SA" sz="1800" kern="120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هو </a:t>
            </a:r>
            <a:r>
              <a:rPr lang="ar-SA" sz="1800" kern="1200" dirty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شكل من أشكال العنف والإيذاء والإساءة </a:t>
            </a:r>
            <a:endParaRPr lang="ar-SA" sz="1800" kern="1200" dirty="0" smtClean="0">
              <a:solidFill>
                <a:schemeClr val="tx1"/>
              </a:solidFill>
              <a:effectLst/>
              <a:latin typeface="Calibri"/>
              <a:ea typeface="Times New Roman"/>
              <a:cs typeface="AL-Mohanad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SA" sz="1800" kern="120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التي </a:t>
            </a:r>
            <a:r>
              <a:rPr lang="ar-SA" sz="1800" kern="1200" dirty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تكون موجهة من فرد أو مجموعة من الأفراد </a:t>
            </a:r>
            <a:endParaRPr lang="ar-SA" sz="1800" kern="1200" dirty="0" smtClean="0">
              <a:solidFill>
                <a:schemeClr val="tx1"/>
              </a:solidFill>
              <a:effectLst/>
              <a:latin typeface="Calibri"/>
              <a:ea typeface="Times New Roman"/>
              <a:cs typeface="AL-Mohanad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SA" sz="1800" kern="120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إلى </a:t>
            </a:r>
            <a:r>
              <a:rPr lang="ar-SA" sz="1800" kern="1200" dirty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فرد أو مجموعة من الأفراد حيث يكون </a:t>
            </a:r>
            <a:r>
              <a:rPr lang="ar-SA" sz="1800" kern="120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الفرد</a:t>
            </a:r>
          </a:p>
          <a:p>
            <a:pPr algn="just" rtl="1">
              <a:spcAft>
                <a:spcPts val="0"/>
              </a:spcAft>
            </a:pPr>
            <a:r>
              <a:rPr lang="ar-SA" sz="1800" kern="120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 </a:t>
            </a:r>
            <a:r>
              <a:rPr lang="ar-SA" sz="1800" kern="1200" dirty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المهاجم أقوى من الأفراد الباقين</a:t>
            </a:r>
            <a:r>
              <a:rPr lang="ar-SA" sz="1800" kern="120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.</a:t>
            </a:r>
            <a:endParaRPr lang="en-US" sz="1800" dirty="0">
              <a:solidFill>
                <a:schemeClr val="tx1"/>
              </a:solidFill>
              <a:effectLst/>
              <a:latin typeface="Times New Roman"/>
              <a:ea typeface="Times New Roman"/>
              <a:cs typeface="AL-Mohanad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SA" sz="1800" kern="1200" dirty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التنمر الإلكتروني :</a:t>
            </a:r>
            <a:endParaRPr lang="en-US" sz="1800" dirty="0">
              <a:solidFill>
                <a:schemeClr val="tx1"/>
              </a:solidFill>
              <a:effectLst/>
              <a:latin typeface="Times New Roman"/>
              <a:ea typeface="Times New Roman"/>
              <a:cs typeface="AL-Mohanad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SA" sz="1800" kern="1200" dirty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تعمد إيذاء الأخرين بطريقة متكررة وعدائية </a:t>
            </a:r>
            <a:endParaRPr lang="ar-SA" sz="1800" kern="1200" dirty="0" smtClean="0">
              <a:solidFill>
                <a:schemeClr val="tx1"/>
              </a:solidFill>
              <a:effectLst/>
              <a:latin typeface="Calibri"/>
              <a:ea typeface="Times New Roman"/>
              <a:cs typeface="AL-Mohanad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SA" sz="1800" kern="120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عن </a:t>
            </a:r>
            <a:r>
              <a:rPr lang="ar-SA" sz="1800" kern="1200" dirty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طرق استخدام </a:t>
            </a:r>
            <a:r>
              <a:rPr lang="ar-SA" sz="1800" kern="120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الانترنت</a:t>
            </a:r>
          </a:p>
          <a:p>
            <a:pPr algn="just" rtl="1">
              <a:spcAft>
                <a:spcPts val="0"/>
              </a:spcAft>
            </a:pPr>
            <a:r>
              <a:rPr lang="ar-SA" sz="1800" kern="120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 </a:t>
            </a:r>
            <a:r>
              <a:rPr lang="ar-SA" sz="1800" kern="1200" dirty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( </a:t>
            </a:r>
            <a:r>
              <a:rPr lang="ar-SA" sz="1800" kern="1200" dirty="0" err="1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الايميل</a:t>
            </a:r>
            <a:r>
              <a:rPr lang="ar-SA" sz="1800" kern="1200" dirty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 , الألعاب </a:t>
            </a:r>
            <a:r>
              <a:rPr lang="ar-SA" sz="1800" kern="1200" dirty="0" err="1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الألكترونية</a:t>
            </a:r>
            <a:r>
              <a:rPr lang="ar-SA" sz="1800" kern="1200" dirty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 , الرسائل النصية , </a:t>
            </a:r>
            <a:endParaRPr lang="ar-SA" sz="1800" kern="1200" dirty="0" smtClean="0">
              <a:solidFill>
                <a:schemeClr val="tx1"/>
              </a:solidFill>
              <a:effectLst/>
              <a:latin typeface="Calibri"/>
              <a:ea typeface="Times New Roman"/>
              <a:cs typeface="AL-Mohanad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SA" sz="1800" kern="120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ووسائل </a:t>
            </a:r>
            <a:r>
              <a:rPr lang="ar-SA" sz="1800" kern="1200" dirty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التواصل </a:t>
            </a:r>
            <a:r>
              <a:rPr lang="ar-SA" sz="1800" kern="1200" dirty="0" err="1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الإجتماعي</a:t>
            </a:r>
            <a:r>
              <a:rPr lang="ar-SA" sz="1800" kern="1200" dirty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 مثل اليوتيوب , </a:t>
            </a:r>
            <a:endParaRPr lang="ar-SA" sz="1800" kern="1200" dirty="0" smtClean="0">
              <a:solidFill>
                <a:schemeClr val="tx1"/>
              </a:solidFill>
              <a:effectLst/>
              <a:latin typeface="Calibri"/>
              <a:ea typeface="Times New Roman"/>
              <a:cs typeface="AL-Mohanad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SA" sz="1800" kern="120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انستقرام</a:t>
            </a:r>
            <a:r>
              <a:rPr lang="ar-SA" sz="1800" kern="120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 </a:t>
            </a:r>
            <a:r>
              <a:rPr lang="ar-SA" sz="1800" kern="1200" dirty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, </a:t>
            </a:r>
            <a:r>
              <a:rPr lang="ar-SA" sz="1800" kern="1200" dirty="0" err="1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تويتر</a:t>
            </a:r>
            <a:r>
              <a:rPr lang="ar-SA" sz="1800" kern="1200" dirty="0">
                <a:solidFill>
                  <a:schemeClr val="tx1"/>
                </a:solidFill>
                <a:effectLst/>
                <a:latin typeface="Calibri"/>
                <a:ea typeface="Times New Roman"/>
                <a:cs typeface="AL-Mohanad" pitchFamily="2" charset="-78"/>
              </a:rPr>
              <a:t> , فيس بوك , سناب شات .. الخ ))  </a:t>
            </a:r>
            <a:endParaRPr lang="en-US" sz="1800" dirty="0">
              <a:solidFill>
                <a:schemeClr val="tx1"/>
              </a:solidFill>
              <a:effectLst/>
              <a:latin typeface="Times New Roman"/>
              <a:ea typeface="Times New Roman"/>
              <a:cs typeface="AL-Mohana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57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0" name="Google Shape;2240;p54"/>
          <p:cNvGrpSpPr/>
          <p:nvPr/>
        </p:nvGrpSpPr>
        <p:grpSpPr>
          <a:xfrm>
            <a:off x="1411890" y="1069553"/>
            <a:ext cx="4317462" cy="3283889"/>
            <a:chOff x="3422350" y="731675"/>
            <a:chExt cx="4831537" cy="3674898"/>
          </a:xfrm>
        </p:grpSpPr>
        <p:sp>
          <p:nvSpPr>
            <p:cNvPr id="2241" name="Google Shape;2241;p54"/>
            <p:cNvSpPr/>
            <p:nvPr/>
          </p:nvSpPr>
          <p:spPr>
            <a:xfrm>
              <a:off x="5352325" y="4031650"/>
              <a:ext cx="958800" cy="25530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4"/>
            <p:cNvSpPr/>
            <p:nvPr/>
          </p:nvSpPr>
          <p:spPr>
            <a:xfrm flipH="1">
              <a:off x="6230475" y="3891500"/>
              <a:ext cx="399775" cy="489077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2243" name="Google Shape;2243;p54"/>
            <p:cNvSpPr/>
            <p:nvPr/>
          </p:nvSpPr>
          <p:spPr>
            <a:xfrm>
              <a:off x="5043518" y="3915067"/>
              <a:ext cx="399775" cy="459875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2244" name="Google Shape;2244;p54"/>
            <p:cNvSpPr/>
            <p:nvPr/>
          </p:nvSpPr>
          <p:spPr>
            <a:xfrm>
              <a:off x="5183975" y="3763900"/>
              <a:ext cx="87000" cy="2520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4"/>
            <p:cNvSpPr/>
            <p:nvPr/>
          </p:nvSpPr>
          <p:spPr>
            <a:xfrm>
              <a:off x="5348300" y="3810000"/>
              <a:ext cx="981000" cy="185400"/>
            </a:xfrm>
            <a:prstGeom prst="rect">
              <a:avLst/>
            </a:prstGeom>
            <a:solidFill>
              <a:srgbClr val="A0A0A0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4"/>
            <p:cNvSpPr/>
            <p:nvPr/>
          </p:nvSpPr>
          <p:spPr>
            <a:xfrm>
              <a:off x="5258919" y="412980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1" y="8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4"/>
            <p:cNvSpPr/>
            <p:nvPr/>
          </p:nvSpPr>
          <p:spPr>
            <a:xfrm>
              <a:off x="5223962" y="4174089"/>
              <a:ext cx="2369" cy="7020"/>
            </a:xfrm>
            <a:custGeom>
              <a:avLst/>
              <a:gdLst/>
              <a:ahLst/>
              <a:cxnLst/>
              <a:rect l="l" t="t" r="r" b="b"/>
              <a:pathLst>
                <a:path w="82" h="243" extrusionOk="0">
                  <a:moveTo>
                    <a:pt x="1" y="243"/>
                  </a:moveTo>
                  <a:lnTo>
                    <a:pt x="8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4"/>
            <p:cNvSpPr/>
            <p:nvPr/>
          </p:nvSpPr>
          <p:spPr>
            <a:xfrm>
              <a:off x="6447569" y="4174089"/>
              <a:ext cx="4709" cy="4680"/>
            </a:xfrm>
            <a:custGeom>
              <a:avLst/>
              <a:gdLst/>
              <a:ahLst/>
              <a:cxnLst/>
              <a:rect l="l" t="t" r="r" b="b"/>
              <a:pathLst>
                <a:path w="163" h="162" extrusionOk="0">
                  <a:moveTo>
                    <a:pt x="1" y="1"/>
                  </a:moveTo>
                  <a:lnTo>
                    <a:pt x="162" y="162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4"/>
            <p:cNvSpPr/>
            <p:nvPr/>
          </p:nvSpPr>
          <p:spPr>
            <a:xfrm>
              <a:off x="6417292" y="413214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0" y="0"/>
                  </a:moveTo>
                  <a:lnTo>
                    <a:pt x="0" y="8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4"/>
            <p:cNvSpPr/>
            <p:nvPr/>
          </p:nvSpPr>
          <p:spPr>
            <a:xfrm>
              <a:off x="5028174" y="4248712"/>
              <a:ext cx="1619862" cy="97879"/>
            </a:xfrm>
            <a:custGeom>
              <a:avLst/>
              <a:gdLst/>
              <a:ahLst/>
              <a:cxnLst/>
              <a:rect l="l" t="t" r="r" b="b"/>
              <a:pathLst>
                <a:path w="56070" h="3388" extrusionOk="0">
                  <a:moveTo>
                    <a:pt x="4435" y="1"/>
                  </a:moveTo>
                  <a:lnTo>
                    <a:pt x="4196" y="160"/>
                  </a:lnTo>
                  <a:lnTo>
                    <a:pt x="4200" y="160"/>
                  </a:lnTo>
                  <a:cubicBezTo>
                    <a:pt x="4279" y="105"/>
                    <a:pt x="4357" y="53"/>
                    <a:pt x="4435" y="1"/>
                  </a:cubicBezTo>
                  <a:close/>
                  <a:moveTo>
                    <a:pt x="51636" y="1"/>
                  </a:moveTo>
                  <a:cubicBezTo>
                    <a:pt x="51714" y="53"/>
                    <a:pt x="51792" y="105"/>
                    <a:pt x="51868" y="160"/>
                  </a:cubicBezTo>
                  <a:lnTo>
                    <a:pt x="51875" y="160"/>
                  </a:lnTo>
                  <a:lnTo>
                    <a:pt x="51636" y="1"/>
                  </a:lnTo>
                  <a:close/>
                  <a:moveTo>
                    <a:pt x="4200" y="160"/>
                  </a:moveTo>
                  <a:cubicBezTo>
                    <a:pt x="4037" y="275"/>
                    <a:pt x="3875" y="401"/>
                    <a:pt x="3712" y="564"/>
                  </a:cubicBezTo>
                  <a:lnTo>
                    <a:pt x="82" y="3226"/>
                  </a:lnTo>
                  <a:cubicBezTo>
                    <a:pt x="82" y="3307"/>
                    <a:pt x="1" y="3307"/>
                    <a:pt x="1" y="3387"/>
                  </a:cubicBezTo>
                  <a:lnTo>
                    <a:pt x="56070" y="3387"/>
                  </a:lnTo>
                  <a:lnTo>
                    <a:pt x="55909" y="3226"/>
                  </a:lnTo>
                  <a:lnTo>
                    <a:pt x="52278" y="564"/>
                  </a:lnTo>
                  <a:cubicBezTo>
                    <a:pt x="52170" y="401"/>
                    <a:pt x="52025" y="275"/>
                    <a:pt x="51868" y="16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4"/>
            <p:cNvSpPr/>
            <p:nvPr/>
          </p:nvSpPr>
          <p:spPr>
            <a:xfrm>
              <a:off x="5282233" y="3789534"/>
              <a:ext cx="1109434" cy="300687"/>
            </a:xfrm>
            <a:custGeom>
              <a:avLst/>
              <a:gdLst/>
              <a:ahLst/>
              <a:cxnLst/>
              <a:rect l="l" t="t" r="r" b="b"/>
              <a:pathLst>
                <a:path w="38402" h="10408" extrusionOk="0">
                  <a:moveTo>
                    <a:pt x="2017" y="0"/>
                  </a:moveTo>
                  <a:lnTo>
                    <a:pt x="1291" y="6616"/>
                  </a:lnTo>
                  <a:cubicBezTo>
                    <a:pt x="1049" y="7906"/>
                    <a:pt x="565" y="9197"/>
                    <a:pt x="0" y="10407"/>
                  </a:cubicBezTo>
                  <a:lnTo>
                    <a:pt x="81" y="10246"/>
                  </a:lnTo>
                  <a:lnTo>
                    <a:pt x="38327" y="10246"/>
                  </a:lnTo>
                  <a:cubicBezTo>
                    <a:pt x="37794" y="9083"/>
                    <a:pt x="37342" y="7849"/>
                    <a:pt x="37111" y="6616"/>
                  </a:cubicBezTo>
                  <a:lnTo>
                    <a:pt x="36465" y="565"/>
                  </a:lnTo>
                  <a:cubicBezTo>
                    <a:pt x="32270" y="3066"/>
                    <a:pt x="27591" y="4679"/>
                    <a:pt x="22670" y="5244"/>
                  </a:cubicBezTo>
                  <a:cubicBezTo>
                    <a:pt x="21500" y="5345"/>
                    <a:pt x="20331" y="5395"/>
                    <a:pt x="19163" y="5395"/>
                  </a:cubicBezTo>
                  <a:cubicBezTo>
                    <a:pt x="15661" y="5395"/>
                    <a:pt x="12182" y="4942"/>
                    <a:pt x="8794" y="4034"/>
                  </a:cubicBezTo>
                  <a:cubicBezTo>
                    <a:pt x="6777" y="3631"/>
                    <a:pt x="4841" y="2905"/>
                    <a:pt x="2985" y="1936"/>
                  </a:cubicBezTo>
                  <a:cubicBezTo>
                    <a:pt x="2824" y="1856"/>
                    <a:pt x="2743" y="1694"/>
                    <a:pt x="2582" y="1533"/>
                  </a:cubicBezTo>
                  <a:cubicBezTo>
                    <a:pt x="2421" y="1372"/>
                    <a:pt x="2098" y="1049"/>
                    <a:pt x="1937" y="807"/>
                  </a:cubicBezTo>
                  <a:lnTo>
                    <a:pt x="2017" y="0"/>
                  </a:lnTo>
                  <a:close/>
                  <a:moveTo>
                    <a:pt x="38327" y="10246"/>
                  </a:moveTo>
                  <a:cubicBezTo>
                    <a:pt x="38352" y="10300"/>
                    <a:pt x="38377" y="10354"/>
                    <a:pt x="38402" y="10407"/>
                  </a:cubicBezTo>
                  <a:cubicBezTo>
                    <a:pt x="38402" y="10327"/>
                    <a:pt x="38402" y="10246"/>
                    <a:pt x="38402" y="1024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4"/>
            <p:cNvSpPr/>
            <p:nvPr/>
          </p:nvSpPr>
          <p:spPr>
            <a:xfrm>
              <a:off x="6482526" y="4213697"/>
              <a:ext cx="9360" cy="9360"/>
            </a:xfrm>
            <a:custGeom>
              <a:avLst/>
              <a:gdLst/>
              <a:ahLst/>
              <a:cxnLst/>
              <a:rect l="l" t="t" r="r" b="b"/>
              <a:pathLst>
                <a:path w="324" h="324" extrusionOk="0">
                  <a:moveTo>
                    <a:pt x="324" y="32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4"/>
            <p:cNvSpPr/>
            <p:nvPr/>
          </p:nvSpPr>
          <p:spPr>
            <a:xfrm>
              <a:off x="5184353" y="4213697"/>
              <a:ext cx="9331" cy="936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323" y="1"/>
                  </a:moveTo>
                  <a:lnTo>
                    <a:pt x="0" y="324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4"/>
            <p:cNvSpPr/>
            <p:nvPr/>
          </p:nvSpPr>
          <p:spPr>
            <a:xfrm>
              <a:off x="5151708" y="4085512"/>
              <a:ext cx="1377475" cy="167851"/>
            </a:xfrm>
            <a:custGeom>
              <a:avLst/>
              <a:gdLst/>
              <a:ahLst/>
              <a:cxnLst/>
              <a:rect l="l" t="t" r="r" b="b"/>
              <a:pathLst>
                <a:path w="47680" h="5810" extrusionOk="0">
                  <a:moveTo>
                    <a:pt x="4599" y="1"/>
                  </a:moveTo>
                  <a:lnTo>
                    <a:pt x="4518" y="162"/>
                  </a:lnTo>
                  <a:cubicBezTo>
                    <a:pt x="4276" y="646"/>
                    <a:pt x="3954" y="1130"/>
                    <a:pt x="3712" y="1614"/>
                  </a:cubicBezTo>
                  <a:cubicBezTo>
                    <a:pt x="3389" y="2179"/>
                    <a:pt x="2986" y="2663"/>
                    <a:pt x="2663" y="3067"/>
                  </a:cubicBezTo>
                  <a:lnTo>
                    <a:pt x="2502" y="3309"/>
                  </a:lnTo>
                  <a:cubicBezTo>
                    <a:pt x="2260" y="3631"/>
                    <a:pt x="1856" y="4035"/>
                    <a:pt x="1533" y="4438"/>
                  </a:cubicBezTo>
                  <a:lnTo>
                    <a:pt x="1211" y="4761"/>
                  </a:lnTo>
                  <a:cubicBezTo>
                    <a:pt x="888" y="5003"/>
                    <a:pt x="565" y="5325"/>
                    <a:pt x="162" y="5648"/>
                  </a:cubicBezTo>
                  <a:lnTo>
                    <a:pt x="1" y="5809"/>
                  </a:lnTo>
                  <a:lnTo>
                    <a:pt x="47679" y="5809"/>
                  </a:lnTo>
                  <a:lnTo>
                    <a:pt x="47437" y="5648"/>
                  </a:lnTo>
                  <a:cubicBezTo>
                    <a:pt x="47115" y="5325"/>
                    <a:pt x="46711" y="5003"/>
                    <a:pt x="46389" y="4761"/>
                  </a:cubicBezTo>
                  <a:lnTo>
                    <a:pt x="46066" y="4438"/>
                  </a:lnTo>
                  <a:cubicBezTo>
                    <a:pt x="45743" y="4035"/>
                    <a:pt x="45421" y="3631"/>
                    <a:pt x="45098" y="3228"/>
                  </a:cubicBezTo>
                  <a:lnTo>
                    <a:pt x="44937" y="3067"/>
                  </a:lnTo>
                  <a:cubicBezTo>
                    <a:pt x="44533" y="2663"/>
                    <a:pt x="44210" y="2098"/>
                    <a:pt x="43888" y="1614"/>
                  </a:cubicBezTo>
                  <a:cubicBezTo>
                    <a:pt x="43646" y="1130"/>
                    <a:pt x="43404" y="646"/>
                    <a:pt x="43081" y="162"/>
                  </a:cubicBezTo>
                  <a:cubicBezTo>
                    <a:pt x="43081" y="162"/>
                    <a:pt x="43081" y="82"/>
                    <a:pt x="43081" y="1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4"/>
            <p:cNvSpPr/>
            <p:nvPr/>
          </p:nvSpPr>
          <p:spPr>
            <a:xfrm>
              <a:off x="5016531" y="4343477"/>
              <a:ext cx="1645401" cy="63096"/>
            </a:xfrm>
            <a:custGeom>
              <a:avLst/>
              <a:gdLst/>
              <a:ahLst/>
              <a:cxnLst/>
              <a:rect l="l" t="t" r="r" b="b"/>
              <a:pathLst>
                <a:path w="56954" h="2184" extrusionOk="0">
                  <a:moveTo>
                    <a:pt x="404" y="0"/>
                  </a:moveTo>
                  <a:cubicBezTo>
                    <a:pt x="162" y="161"/>
                    <a:pt x="81" y="323"/>
                    <a:pt x="1" y="565"/>
                  </a:cubicBezTo>
                  <a:cubicBezTo>
                    <a:pt x="1" y="645"/>
                    <a:pt x="1" y="726"/>
                    <a:pt x="1" y="887"/>
                  </a:cubicBezTo>
                  <a:cubicBezTo>
                    <a:pt x="81" y="1614"/>
                    <a:pt x="727" y="2178"/>
                    <a:pt x="1533" y="2178"/>
                  </a:cubicBezTo>
                  <a:lnTo>
                    <a:pt x="55424" y="2178"/>
                  </a:lnTo>
                  <a:cubicBezTo>
                    <a:pt x="55465" y="2182"/>
                    <a:pt x="55506" y="2184"/>
                    <a:pt x="55546" y="2184"/>
                  </a:cubicBezTo>
                  <a:cubicBezTo>
                    <a:pt x="56370" y="2184"/>
                    <a:pt x="56953" y="1411"/>
                    <a:pt x="56876" y="565"/>
                  </a:cubicBezTo>
                  <a:cubicBezTo>
                    <a:pt x="56796" y="323"/>
                    <a:pt x="56634" y="161"/>
                    <a:pt x="56473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4"/>
            <p:cNvSpPr/>
            <p:nvPr/>
          </p:nvSpPr>
          <p:spPr>
            <a:xfrm>
              <a:off x="5230953" y="785292"/>
              <a:ext cx="3022934" cy="3160162"/>
            </a:xfrm>
            <a:custGeom>
              <a:avLst/>
              <a:gdLst/>
              <a:ahLst/>
              <a:cxnLst/>
              <a:rect l="l" t="t" r="r" b="b"/>
              <a:pathLst>
                <a:path w="104636" h="109386" extrusionOk="0">
                  <a:moveTo>
                    <a:pt x="103990" y="0"/>
                  </a:moveTo>
                  <a:lnTo>
                    <a:pt x="103264" y="726"/>
                  </a:lnTo>
                  <a:cubicBezTo>
                    <a:pt x="103506" y="1130"/>
                    <a:pt x="103668" y="1694"/>
                    <a:pt x="103668" y="2178"/>
                  </a:cubicBezTo>
                  <a:lnTo>
                    <a:pt x="103668" y="100036"/>
                  </a:lnTo>
                  <a:cubicBezTo>
                    <a:pt x="103668" y="101730"/>
                    <a:pt x="102296" y="103102"/>
                    <a:pt x="100602" y="103102"/>
                  </a:cubicBezTo>
                  <a:lnTo>
                    <a:pt x="969" y="103102"/>
                  </a:lnTo>
                  <a:lnTo>
                    <a:pt x="1" y="103989"/>
                  </a:lnTo>
                  <a:lnTo>
                    <a:pt x="3792" y="103989"/>
                  </a:lnTo>
                  <a:lnTo>
                    <a:pt x="3712" y="104796"/>
                  </a:lnTo>
                  <a:cubicBezTo>
                    <a:pt x="3873" y="105038"/>
                    <a:pt x="4115" y="105280"/>
                    <a:pt x="4357" y="105522"/>
                  </a:cubicBezTo>
                  <a:lnTo>
                    <a:pt x="4760" y="106006"/>
                  </a:lnTo>
                  <a:cubicBezTo>
                    <a:pt x="6616" y="106894"/>
                    <a:pt x="8552" y="107620"/>
                    <a:pt x="10569" y="108104"/>
                  </a:cubicBezTo>
                  <a:cubicBezTo>
                    <a:pt x="13943" y="108947"/>
                    <a:pt x="17407" y="109386"/>
                    <a:pt x="20893" y="109386"/>
                  </a:cubicBezTo>
                  <a:cubicBezTo>
                    <a:pt x="22076" y="109386"/>
                    <a:pt x="23260" y="109335"/>
                    <a:pt x="24445" y="109233"/>
                  </a:cubicBezTo>
                  <a:cubicBezTo>
                    <a:pt x="29366" y="108668"/>
                    <a:pt x="34045" y="107136"/>
                    <a:pt x="38321" y="104635"/>
                  </a:cubicBezTo>
                  <a:lnTo>
                    <a:pt x="38240" y="103989"/>
                  </a:lnTo>
                  <a:lnTo>
                    <a:pt x="100602" y="103989"/>
                  </a:lnTo>
                  <a:cubicBezTo>
                    <a:pt x="102780" y="103989"/>
                    <a:pt x="104636" y="102214"/>
                    <a:pt x="104636" y="99956"/>
                  </a:cubicBezTo>
                  <a:lnTo>
                    <a:pt x="104636" y="2178"/>
                  </a:lnTo>
                  <a:cubicBezTo>
                    <a:pt x="104636" y="1372"/>
                    <a:pt x="104394" y="646"/>
                    <a:pt x="103990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4"/>
            <p:cNvSpPr/>
            <p:nvPr/>
          </p:nvSpPr>
          <p:spPr>
            <a:xfrm>
              <a:off x="5258919" y="803926"/>
              <a:ext cx="2967003" cy="2959983"/>
            </a:xfrm>
            <a:custGeom>
              <a:avLst/>
              <a:gdLst/>
              <a:ahLst/>
              <a:cxnLst/>
              <a:rect l="l" t="t" r="r" b="b"/>
              <a:pathLst>
                <a:path w="102700" h="102457" extrusionOk="0">
                  <a:moveTo>
                    <a:pt x="102377" y="1"/>
                  </a:moveTo>
                  <a:lnTo>
                    <a:pt x="98101" y="4276"/>
                  </a:lnTo>
                  <a:lnTo>
                    <a:pt x="98101" y="97858"/>
                  </a:lnTo>
                  <a:lnTo>
                    <a:pt x="4519" y="97858"/>
                  </a:lnTo>
                  <a:lnTo>
                    <a:pt x="1" y="102457"/>
                  </a:lnTo>
                  <a:lnTo>
                    <a:pt x="99634" y="102457"/>
                  </a:lnTo>
                  <a:cubicBezTo>
                    <a:pt x="101328" y="102457"/>
                    <a:pt x="102700" y="101005"/>
                    <a:pt x="102700" y="99311"/>
                  </a:cubicBezTo>
                  <a:lnTo>
                    <a:pt x="102700" y="1533"/>
                  </a:lnTo>
                  <a:cubicBezTo>
                    <a:pt x="102700" y="969"/>
                    <a:pt x="102619" y="485"/>
                    <a:pt x="102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4"/>
            <p:cNvSpPr/>
            <p:nvPr/>
          </p:nvSpPr>
          <p:spPr>
            <a:xfrm>
              <a:off x="3422350" y="731675"/>
              <a:ext cx="4812901" cy="3057819"/>
            </a:xfrm>
            <a:custGeom>
              <a:avLst/>
              <a:gdLst/>
              <a:ahLst/>
              <a:cxnLst/>
              <a:rect l="l" t="t" r="r" b="b"/>
              <a:pathLst>
                <a:path w="166594" h="105926" extrusionOk="0">
                  <a:moveTo>
                    <a:pt x="4034" y="1"/>
                  </a:moveTo>
                  <a:cubicBezTo>
                    <a:pt x="1775" y="1"/>
                    <a:pt x="0" y="1856"/>
                    <a:pt x="0" y="4034"/>
                  </a:cubicBezTo>
                  <a:lnTo>
                    <a:pt x="0" y="101892"/>
                  </a:lnTo>
                  <a:cubicBezTo>
                    <a:pt x="0" y="104070"/>
                    <a:pt x="1775" y="105926"/>
                    <a:pt x="4034" y="105926"/>
                  </a:cubicBezTo>
                  <a:lnTo>
                    <a:pt x="62604" y="105926"/>
                  </a:lnTo>
                  <a:lnTo>
                    <a:pt x="63491" y="105039"/>
                  </a:lnTo>
                  <a:lnTo>
                    <a:pt x="4034" y="104958"/>
                  </a:lnTo>
                  <a:cubicBezTo>
                    <a:pt x="2340" y="104958"/>
                    <a:pt x="968" y="103506"/>
                    <a:pt x="968" y="101812"/>
                  </a:cubicBezTo>
                  <a:lnTo>
                    <a:pt x="968" y="4034"/>
                  </a:lnTo>
                  <a:cubicBezTo>
                    <a:pt x="968" y="2340"/>
                    <a:pt x="2340" y="969"/>
                    <a:pt x="4034" y="969"/>
                  </a:cubicBezTo>
                  <a:lnTo>
                    <a:pt x="163205" y="969"/>
                  </a:lnTo>
                  <a:cubicBezTo>
                    <a:pt x="164334" y="969"/>
                    <a:pt x="165383" y="1534"/>
                    <a:pt x="165867" y="2582"/>
                  </a:cubicBezTo>
                  <a:lnTo>
                    <a:pt x="166593" y="1856"/>
                  </a:lnTo>
                  <a:cubicBezTo>
                    <a:pt x="165787" y="727"/>
                    <a:pt x="164577" y="1"/>
                    <a:pt x="163205" y="1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4"/>
            <p:cNvSpPr/>
            <p:nvPr/>
          </p:nvSpPr>
          <p:spPr>
            <a:xfrm>
              <a:off x="8071400" y="760800"/>
              <a:ext cx="153000" cy="153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4"/>
            <p:cNvSpPr/>
            <p:nvPr/>
          </p:nvSpPr>
          <p:spPr>
            <a:xfrm>
              <a:off x="3447978" y="759551"/>
              <a:ext cx="4766301" cy="3004358"/>
            </a:xfrm>
            <a:custGeom>
              <a:avLst/>
              <a:gdLst/>
              <a:ahLst/>
              <a:cxnLst/>
              <a:rect l="l" t="t" r="r" b="b"/>
              <a:pathLst>
                <a:path w="164981" h="103993" extrusionOk="0">
                  <a:moveTo>
                    <a:pt x="82691" y="1273"/>
                  </a:moveTo>
                  <a:cubicBezTo>
                    <a:pt x="83178" y="1273"/>
                    <a:pt x="83660" y="1635"/>
                    <a:pt x="83660" y="2182"/>
                  </a:cubicBezTo>
                  <a:cubicBezTo>
                    <a:pt x="83660" y="2666"/>
                    <a:pt x="83257" y="3150"/>
                    <a:pt x="82692" y="3150"/>
                  </a:cubicBezTo>
                  <a:cubicBezTo>
                    <a:pt x="81885" y="3069"/>
                    <a:pt x="81482" y="2101"/>
                    <a:pt x="82047" y="1537"/>
                  </a:cubicBezTo>
                  <a:cubicBezTo>
                    <a:pt x="82228" y="1355"/>
                    <a:pt x="82460" y="1273"/>
                    <a:pt x="82691" y="1273"/>
                  </a:cubicBezTo>
                  <a:close/>
                  <a:moveTo>
                    <a:pt x="3012" y="1"/>
                  </a:moveTo>
                  <a:cubicBezTo>
                    <a:pt x="1376" y="1"/>
                    <a:pt x="0" y="1420"/>
                    <a:pt x="0" y="3069"/>
                  </a:cubicBezTo>
                  <a:lnTo>
                    <a:pt x="0" y="100927"/>
                  </a:lnTo>
                  <a:cubicBezTo>
                    <a:pt x="81" y="102621"/>
                    <a:pt x="1453" y="103993"/>
                    <a:pt x="3147" y="103993"/>
                  </a:cubicBezTo>
                  <a:lnTo>
                    <a:pt x="62685" y="103993"/>
                  </a:lnTo>
                  <a:lnTo>
                    <a:pt x="67203" y="99394"/>
                  </a:lnTo>
                  <a:lnTo>
                    <a:pt x="4599" y="99394"/>
                  </a:lnTo>
                  <a:lnTo>
                    <a:pt x="4599" y="4602"/>
                  </a:lnTo>
                  <a:lnTo>
                    <a:pt x="160785" y="4602"/>
                  </a:lnTo>
                  <a:lnTo>
                    <a:pt x="160785" y="5812"/>
                  </a:lnTo>
                  <a:lnTo>
                    <a:pt x="164980" y="1617"/>
                  </a:lnTo>
                  <a:cubicBezTo>
                    <a:pt x="164496" y="649"/>
                    <a:pt x="163447" y="4"/>
                    <a:pt x="162318" y="4"/>
                  </a:cubicBezTo>
                  <a:lnTo>
                    <a:pt x="3147" y="4"/>
                  </a:lnTo>
                  <a:cubicBezTo>
                    <a:pt x="3102" y="2"/>
                    <a:pt x="3057" y="1"/>
                    <a:pt x="3012" y="1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4"/>
            <p:cNvSpPr/>
            <p:nvPr/>
          </p:nvSpPr>
          <p:spPr>
            <a:xfrm>
              <a:off x="5801964" y="796934"/>
              <a:ext cx="62980" cy="51915"/>
            </a:xfrm>
            <a:custGeom>
              <a:avLst/>
              <a:gdLst/>
              <a:ahLst/>
              <a:cxnLst/>
              <a:rect l="l" t="t" r="r" b="b"/>
              <a:pathLst>
                <a:path w="2180" h="1797" extrusionOk="0">
                  <a:moveTo>
                    <a:pt x="1256" y="171"/>
                  </a:moveTo>
                  <a:cubicBezTo>
                    <a:pt x="1614" y="171"/>
                    <a:pt x="1937" y="458"/>
                    <a:pt x="1937" y="888"/>
                  </a:cubicBezTo>
                  <a:cubicBezTo>
                    <a:pt x="1937" y="1291"/>
                    <a:pt x="1614" y="1614"/>
                    <a:pt x="1211" y="1614"/>
                  </a:cubicBezTo>
                  <a:cubicBezTo>
                    <a:pt x="566" y="1614"/>
                    <a:pt x="324" y="807"/>
                    <a:pt x="727" y="404"/>
                  </a:cubicBezTo>
                  <a:cubicBezTo>
                    <a:pt x="888" y="243"/>
                    <a:pt x="1077" y="171"/>
                    <a:pt x="1256" y="171"/>
                  </a:cubicBezTo>
                  <a:close/>
                  <a:moveTo>
                    <a:pt x="1211" y="1"/>
                  </a:moveTo>
                  <a:cubicBezTo>
                    <a:pt x="404" y="1"/>
                    <a:pt x="1" y="969"/>
                    <a:pt x="566" y="1533"/>
                  </a:cubicBezTo>
                  <a:cubicBezTo>
                    <a:pt x="747" y="1715"/>
                    <a:pt x="979" y="1797"/>
                    <a:pt x="1210" y="1797"/>
                  </a:cubicBezTo>
                  <a:cubicBezTo>
                    <a:pt x="1697" y="1797"/>
                    <a:pt x="2179" y="1435"/>
                    <a:pt x="2179" y="888"/>
                  </a:cubicBezTo>
                  <a:cubicBezTo>
                    <a:pt x="2179" y="404"/>
                    <a:pt x="1776" y="1"/>
                    <a:pt x="1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4"/>
            <p:cNvSpPr/>
            <p:nvPr/>
          </p:nvSpPr>
          <p:spPr>
            <a:xfrm>
              <a:off x="5818287" y="801615"/>
              <a:ext cx="39666" cy="41977"/>
            </a:xfrm>
            <a:custGeom>
              <a:avLst/>
              <a:gdLst/>
              <a:ahLst/>
              <a:cxnLst/>
              <a:rect l="l" t="t" r="r" b="b"/>
              <a:pathLst>
                <a:path w="1373" h="1453" extrusionOk="0">
                  <a:moveTo>
                    <a:pt x="646" y="0"/>
                  </a:moveTo>
                  <a:cubicBezTo>
                    <a:pt x="243" y="0"/>
                    <a:pt x="1" y="323"/>
                    <a:pt x="1" y="726"/>
                  </a:cubicBezTo>
                  <a:cubicBezTo>
                    <a:pt x="1" y="1129"/>
                    <a:pt x="243" y="1452"/>
                    <a:pt x="646" y="1452"/>
                  </a:cubicBezTo>
                  <a:cubicBezTo>
                    <a:pt x="1049" y="1452"/>
                    <a:pt x="1372" y="1129"/>
                    <a:pt x="1372" y="726"/>
                  </a:cubicBezTo>
                  <a:cubicBezTo>
                    <a:pt x="1372" y="323"/>
                    <a:pt x="1049" y="0"/>
                    <a:pt x="646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4"/>
            <p:cNvSpPr/>
            <p:nvPr/>
          </p:nvSpPr>
          <p:spPr>
            <a:xfrm>
              <a:off x="5338300" y="3789525"/>
              <a:ext cx="1000500" cy="185400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أثار ونتائج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2"/>
          </p:nvPr>
        </p:nvSpPr>
        <p:spPr>
          <a:xfrm>
            <a:off x="6079349" y="2983125"/>
            <a:ext cx="1588995" cy="578100"/>
          </a:xfrm>
        </p:spPr>
        <p:txBody>
          <a:bodyPr/>
          <a:lstStyle/>
          <a:p>
            <a:pPr algn="ctr" rtl="1"/>
            <a:r>
              <a:rPr lang="ar-SA" dirty="0" smtClean="0"/>
              <a:t>التنمر الإلكتروني</a:t>
            </a:r>
            <a:endParaRPr lang="ar-SA" dirty="0"/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24" y="1153708"/>
            <a:ext cx="2912833" cy="291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9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7694"/>
            <a:ext cx="3240360" cy="2160239"/>
          </a:xfrm>
          <a:prstGeom prst="rect">
            <a:avLst/>
          </a:prstGeom>
        </p:spPr>
      </p:pic>
      <p:sp>
        <p:nvSpPr>
          <p:cNvPr id="6" name="مربع نص 1"/>
          <p:cNvSpPr txBox="1"/>
          <p:nvPr/>
        </p:nvSpPr>
        <p:spPr>
          <a:xfrm>
            <a:off x="2056190" y="2169067"/>
            <a:ext cx="1423953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SA" sz="4400" b="1" kern="1200" dirty="0">
                <a:solidFill>
                  <a:srgbClr val="00B0F0"/>
                </a:solidFill>
                <a:effectLst/>
                <a:latin typeface="Calibri"/>
                <a:ea typeface="Times New Roman"/>
              </a:rPr>
              <a:t>أثار </a:t>
            </a:r>
            <a:endParaRPr lang="ar-SA" sz="4400" b="1" kern="1200" dirty="0" smtClean="0">
              <a:solidFill>
                <a:srgbClr val="00B0F0"/>
              </a:solidFill>
              <a:effectLst/>
              <a:latin typeface="Calibri"/>
              <a:ea typeface="Times New Roman"/>
            </a:endParaRPr>
          </a:p>
          <a:p>
            <a:pPr algn="just" rtl="1">
              <a:spcAft>
                <a:spcPts val="0"/>
              </a:spcAft>
            </a:pPr>
            <a:r>
              <a:rPr lang="ar-SA" sz="4400" b="1" kern="1200" dirty="0" smtClean="0">
                <a:solidFill>
                  <a:srgbClr val="00B0F0"/>
                </a:solidFill>
                <a:effectLst/>
                <a:latin typeface="Calibri"/>
                <a:ea typeface="Times New Roman"/>
              </a:rPr>
              <a:t>ونتائج  </a:t>
            </a:r>
            <a:endParaRPr lang="en-US" sz="4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8903" y="3615617"/>
            <a:ext cx="2314575" cy="1085850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just" rtl="1">
              <a:spcAft>
                <a:spcPts val="0"/>
              </a:spcAft>
            </a:pPr>
            <a:r>
              <a:rPr lang="ar-SA" sz="3600" b="1" kern="1200" dirty="0">
                <a:effectLst/>
                <a:latin typeface="Calibri"/>
                <a:ea typeface="Times New Roman"/>
              </a:rPr>
              <a:t>التنمر   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" name="Picture 2" descr="Online tutorials landing page template Free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9" b="100000" l="177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55" t="14931"/>
          <a:stretch/>
        </p:blipFill>
        <p:spPr bwMode="auto">
          <a:xfrm>
            <a:off x="2768166" y="0"/>
            <a:ext cx="3248287" cy="30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895;p49"/>
          <p:cNvGrpSpPr/>
          <p:nvPr/>
        </p:nvGrpSpPr>
        <p:grpSpPr>
          <a:xfrm rot="5400000">
            <a:off x="4955608" y="2540422"/>
            <a:ext cx="3867060" cy="457812"/>
            <a:chOff x="3512551" y="2440153"/>
            <a:chExt cx="1597032" cy="225900"/>
          </a:xfrm>
        </p:grpSpPr>
        <p:grpSp>
          <p:nvGrpSpPr>
            <p:cNvPr id="3" name="Google Shape;3896;p49"/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16" name="Google Shape;3897;p49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3898;p49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3899;p49"/>
              <p:cNvCxnSpPr>
                <a:stCxn id="10" idx="6"/>
                <a:endCxn id="14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" name="Google Shape;3902;p49"/>
            <p:cNvGrpSpPr/>
            <p:nvPr/>
          </p:nvGrpSpPr>
          <p:grpSpPr>
            <a:xfrm>
              <a:off x="3969644" y="2440153"/>
              <a:ext cx="225900" cy="225900"/>
              <a:chOff x="3969644" y="2440153"/>
              <a:chExt cx="225900" cy="225900"/>
            </a:xfrm>
          </p:grpSpPr>
          <p:sp>
            <p:nvSpPr>
              <p:cNvPr id="14" name="Google Shape;3901;p49"/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903;p49"/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3904;p49"/>
            <p:cNvGrpSpPr/>
            <p:nvPr/>
          </p:nvGrpSpPr>
          <p:grpSpPr>
            <a:xfrm>
              <a:off x="4426818" y="2440153"/>
              <a:ext cx="225600" cy="225600"/>
              <a:chOff x="4426818" y="2440153"/>
              <a:chExt cx="225600" cy="225600"/>
            </a:xfrm>
          </p:grpSpPr>
          <p:sp>
            <p:nvSpPr>
              <p:cNvPr id="12" name="Google Shape;3905;p49"/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906;p49"/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3907;p49"/>
            <p:cNvGrpSpPr/>
            <p:nvPr/>
          </p:nvGrpSpPr>
          <p:grpSpPr>
            <a:xfrm>
              <a:off x="3512551" y="2440252"/>
              <a:ext cx="225647" cy="225732"/>
              <a:chOff x="2182679" y="2292572"/>
              <a:chExt cx="792300" cy="792600"/>
            </a:xfrm>
          </p:grpSpPr>
          <p:sp>
            <p:nvSpPr>
              <p:cNvPr id="10" name="Google Shape;3900;p49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908;p49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3909;p49"/>
            <p:cNvGrpSpPr/>
            <p:nvPr/>
          </p:nvGrpSpPr>
          <p:grpSpPr>
            <a:xfrm>
              <a:off x="4883984" y="2440153"/>
              <a:ext cx="225600" cy="225600"/>
              <a:chOff x="4883984" y="2440153"/>
              <a:chExt cx="225600" cy="225600"/>
            </a:xfrm>
          </p:grpSpPr>
          <p:sp>
            <p:nvSpPr>
              <p:cNvPr id="8" name="Google Shape;3910;p49"/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911;p49"/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" name="مستطيل 36"/>
          <p:cNvSpPr/>
          <p:nvPr/>
        </p:nvSpPr>
        <p:spPr>
          <a:xfrm>
            <a:off x="3563888" y="0"/>
            <a:ext cx="936104" cy="4633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ربع نص 1"/>
          <p:cNvSpPr txBox="1"/>
          <p:nvPr/>
        </p:nvSpPr>
        <p:spPr>
          <a:xfrm>
            <a:off x="3779913" y="835798"/>
            <a:ext cx="285946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spcAft>
                <a:spcPts val="0"/>
              </a:spcAft>
            </a:pPr>
            <a:endParaRPr lang="en-US" sz="1200" dirty="0">
              <a:effectLst/>
              <a:latin typeface="Times New Roman"/>
              <a:ea typeface="Times New Roman"/>
            </a:endParaRPr>
          </a:p>
          <a:p>
            <a:pPr algn="just" rtl="1">
              <a:spcAft>
                <a:spcPts val="0"/>
              </a:spcAft>
            </a:pPr>
            <a:r>
              <a:rPr lang="ar-SA" kern="1200" dirty="0">
                <a:solidFill>
                  <a:srgbClr val="595959"/>
                </a:solidFill>
                <a:effectLst/>
                <a:latin typeface="Calibri"/>
                <a:ea typeface="Times New Roman"/>
                <a:cs typeface="Akhbar MT" pitchFamily="2" charset="-78"/>
              </a:rPr>
              <a:t>• يؤدي التنمر إلى مشاكل نفسية وعاطفية وسلوكية </a:t>
            </a:r>
            <a:r>
              <a:rPr lang="ar-SA" kern="1200" dirty="0" smtClean="0">
                <a:solidFill>
                  <a:srgbClr val="595959"/>
                </a:solidFill>
                <a:effectLst/>
                <a:latin typeface="Calibri"/>
                <a:ea typeface="Times New Roman"/>
                <a:cs typeface="Akhbar MT" pitchFamily="2" charset="-78"/>
              </a:rPr>
              <a:t>على </a:t>
            </a:r>
            <a:r>
              <a:rPr lang="ar-SA" kern="1200" dirty="0">
                <a:solidFill>
                  <a:srgbClr val="595959"/>
                </a:solidFill>
                <a:effectLst/>
                <a:latin typeface="Calibri"/>
                <a:ea typeface="Times New Roman"/>
                <a:cs typeface="Akhbar MT" pitchFamily="2" charset="-78"/>
              </a:rPr>
              <a:t>المدى الطويل كـ </a:t>
            </a:r>
            <a:endParaRPr lang="ar-SA" kern="1200" dirty="0" smtClean="0">
              <a:solidFill>
                <a:srgbClr val="595959"/>
              </a:solidFill>
              <a:effectLst/>
              <a:latin typeface="Calibri"/>
              <a:ea typeface="Times New Roman"/>
              <a:cs typeface="Akhbar MT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SA" kern="1200" dirty="0" smtClean="0">
                <a:solidFill>
                  <a:srgbClr val="595959"/>
                </a:solidFill>
                <a:effectLst/>
                <a:latin typeface="Calibri"/>
                <a:ea typeface="Times New Roman"/>
                <a:cs typeface="Akhbar MT" pitchFamily="2" charset="-78"/>
              </a:rPr>
              <a:t>(</a:t>
            </a:r>
            <a:r>
              <a:rPr lang="ar-SA" kern="1200" dirty="0">
                <a:solidFill>
                  <a:srgbClr val="FF0066"/>
                </a:solidFill>
                <a:effectLst/>
                <a:latin typeface="Calibri"/>
                <a:ea typeface="Times New Roman"/>
                <a:cs typeface="Akhbar MT" pitchFamily="2" charset="-78"/>
              </a:rPr>
              <a:t>الاكتئاب والشعور بالوحدة والانطوائية والقلق</a:t>
            </a:r>
            <a:r>
              <a:rPr lang="ar-SA" kern="1200" dirty="0" smtClean="0">
                <a:solidFill>
                  <a:srgbClr val="595959"/>
                </a:solidFill>
                <a:effectLst/>
                <a:latin typeface="Calibri"/>
                <a:ea typeface="Times New Roman"/>
                <a:cs typeface="Akhbar MT" pitchFamily="2" charset="-78"/>
              </a:rPr>
              <a:t>).</a:t>
            </a:r>
            <a:endParaRPr lang="en-US" dirty="0">
              <a:effectLst/>
              <a:latin typeface="Times New Roman"/>
              <a:ea typeface="Times New Roman"/>
              <a:cs typeface="Akhbar MT" pitchFamily="2" charset="-78"/>
            </a:endParaRPr>
          </a:p>
        </p:txBody>
      </p:sp>
      <p:sp>
        <p:nvSpPr>
          <p:cNvPr id="38" name="مربع نص 1"/>
          <p:cNvSpPr txBox="1"/>
          <p:nvPr/>
        </p:nvSpPr>
        <p:spPr>
          <a:xfrm>
            <a:off x="-239204" y="900610"/>
            <a:ext cx="331147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ar-SA" kern="1200" dirty="0" smtClean="0">
                <a:solidFill>
                  <a:srgbClr val="595959"/>
                </a:solidFill>
                <a:effectLst/>
                <a:latin typeface="Calibri"/>
                <a:ea typeface="Times New Roman"/>
                <a:cs typeface="Akhbar MT" pitchFamily="2" charset="-78"/>
              </a:rPr>
              <a:t>• </a:t>
            </a:r>
            <a:r>
              <a:rPr lang="ar-SA" kern="1200" dirty="0">
                <a:solidFill>
                  <a:srgbClr val="595959"/>
                </a:solidFill>
                <a:effectLst/>
                <a:latin typeface="Calibri"/>
                <a:ea typeface="Times New Roman"/>
                <a:cs typeface="Akhbar MT" pitchFamily="2" charset="-78"/>
              </a:rPr>
              <a:t>يلجأ الفرد للسلوك العدواني نتيجة للتنمر</a:t>
            </a:r>
            <a:r>
              <a:rPr lang="ar-SA" kern="1200" dirty="0" smtClean="0">
                <a:solidFill>
                  <a:srgbClr val="595959"/>
                </a:solidFill>
                <a:effectLst/>
                <a:latin typeface="Calibri"/>
                <a:ea typeface="Times New Roman"/>
                <a:cs typeface="Akhbar MT" pitchFamily="2" charset="-78"/>
              </a:rPr>
              <a:t>،</a:t>
            </a:r>
          </a:p>
          <a:p>
            <a:pPr algn="just" rtl="1">
              <a:spcAft>
                <a:spcPts val="0"/>
              </a:spcAft>
            </a:pPr>
            <a:r>
              <a:rPr lang="ar-SA" kern="1200" dirty="0" smtClean="0">
                <a:solidFill>
                  <a:srgbClr val="595959"/>
                </a:solidFill>
                <a:effectLst/>
                <a:latin typeface="Calibri"/>
                <a:ea typeface="Times New Roman"/>
                <a:cs typeface="Akhbar MT" pitchFamily="2" charset="-78"/>
              </a:rPr>
              <a:t> </a:t>
            </a:r>
            <a:r>
              <a:rPr lang="ar-SA" kern="1200" dirty="0">
                <a:solidFill>
                  <a:srgbClr val="595959"/>
                </a:solidFill>
                <a:effectLst/>
                <a:latin typeface="Calibri"/>
                <a:ea typeface="Times New Roman"/>
                <a:cs typeface="Akhbar MT" pitchFamily="2" charset="-78"/>
              </a:rPr>
              <a:t>فقد يتحول هو نفسه مع الوقت إلى </a:t>
            </a:r>
            <a:r>
              <a:rPr lang="ar-SA" kern="1200" dirty="0" smtClean="0">
                <a:solidFill>
                  <a:srgbClr val="595959"/>
                </a:solidFill>
                <a:effectLst/>
                <a:latin typeface="Calibri"/>
                <a:ea typeface="Times New Roman"/>
                <a:cs typeface="Akhbar MT" pitchFamily="2" charset="-78"/>
              </a:rPr>
              <a:t>متنمر</a:t>
            </a:r>
          </a:p>
          <a:p>
            <a:pPr algn="just" rtl="1">
              <a:spcAft>
                <a:spcPts val="0"/>
              </a:spcAft>
            </a:pPr>
            <a:r>
              <a:rPr lang="ar-SA" kern="1200" dirty="0" smtClean="0">
                <a:solidFill>
                  <a:srgbClr val="595959"/>
                </a:solidFill>
                <a:effectLst/>
                <a:latin typeface="Calibri"/>
                <a:ea typeface="Times New Roman"/>
                <a:cs typeface="Akhbar MT" pitchFamily="2" charset="-78"/>
              </a:rPr>
              <a:t> </a:t>
            </a:r>
            <a:r>
              <a:rPr lang="ar-SA" kern="1200" dirty="0">
                <a:solidFill>
                  <a:srgbClr val="595959"/>
                </a:solidFill>
                <a:effectLst/>
                <a:latin typeface="Calibri"/>
                <a:ea typeface="Times New Roman"/>
                <a:cs typeface="Akhbar MT" pitchFamily="2" charset="-78"/>
              </a:rPr>
              <a:t>أو إلى إنسان عنيف</a:t>
            </a:r>
            <a:r>
              <a:rPr lang="ar-SA" kern="1200" dirty="0" smtClean="0">
                <a:solidFill>
                  <a:srgbClr val="595959"/>
                </a:solidFill>
                <a:effectLst/>
                <a:latin typeface="Calibri"/>
                <a:ea typeface="Times New Roman"/>
                <a:cs typeface="Akhbar MT" pitchFamily="2" charset="-78"/>
              </a:rPr>
              <a:t>.</a:t>
            </a:r>
            <a:endParaRPr lang="en-US" dirty="0">
              <a:effectLst/>
              <a:latin typeface="Times New Roman"/>
              <a:ea typeface="Times New Roman"/>
              <a:cs typeface="Akhbar MT" pitchFamily="2" charset="-78"/>
            </a:endParaRPr>
          </a:p>
        </p:txBody>
      </p:sp>
      <p:grpSp>
        <p:nvGrpSpPr>
          <p:cNvPr id="39" name="Google Shape;3895;p49"/>
          <p:cNvGrpSpPr/>
          <p:nvPr/>
        </p:nvGrpSpPr>
        <p:grpSpPr>
          <a:xfrm rot="5400000">
            <a:off x="1401452" y="2593840"/>
            <a:ext cx="3867060" cy="457812"/>
            <a:chOff x="3512551" y="2440153"/>
            <a:chExt cx="1597032" cy="225900"/>
          </a:xfrm>
        </p:grpSpPr>
        <p:grpSp>
          <p:nvGrpSpPr>
            <p:cNvPr id="40" name="Google Shape;3896;p49"/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53" name="Google Shape;3897;p49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3898;p49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3899;p49"/>
              <p:cNvCxnSpPr>
                <a:stCxn id="47" idx="6"/>
                <a:endCxn id="51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" name="Google Shape;3902;p49"/>
            <p:cNvGrpSpPr/>
            <p:nvPr/>
          </p:nvGrpSpPr>
          <p:grpSpPr>
            <a:xfrm>
              <a:off x="3969644" y="2440153"/>
              <a:ext cx="225900" cy="225900"/>
              <a:chOff x="3969644" y="2440153"/>
              <a:chExt cx="225900" cy="225900"/>
            </a:xfrm>
          </p:grpSpPr>
          <p:sp>
            <p:nvSpPr>
              <p:cNvPr id="51" name="Google Shape;3901;p49"/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903;p49"/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3904;p49"/>
            <p:cNvGrpSpPr/>
            <p:nvPr/>
          </p:nvGrpSpPr>
          <p:grpSpPr>
            <a:xfrm>
              <a:off x="4426818" y="2440153"/>
              <a:ext cx="225600" cy="225600"/>
              <a:chOff x="4426818" y="2440153"/>
              <a:chExt cx="225600" cy="225600"/>
            </a:xfrm>
          </p:grpSpPr>
          <p:sp>
            <p:nvSpPr>
              <p:cNvPr id="49" name="Google Shape;3905;p49"/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906;p49"/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3907;p49"/>
            <p:cNvGrpSpPr/>
            <p:nvPr/>
          </p:nvGrpSpPr>
          <p:grpSpPr>
            <a:xfrm>
              <a:off x="3512551" y="2440252"/>
              <a:ext cx="225647" cy="225732"/>
              <a:chOff x="2182679" y="2292572"/>
              <a:chExt cx="792300" cy="792600"/>
            </a:xfrm>
          </p:grpSpPr>
          <p:sp>
            <p:nvSpPr>
              <p:cNvPr id="47" name="Google Shape;3900;p49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908;p49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3909;p49"/>
            <p:cNvGrpSpPr/>
            <p:nvPr/>
          </p:nvGrpSpPr>
          <p:grpSpPr>
            <a:xfrm>
              <a:off x="4883984" y="2440153"/>
              <a:ext cx="225600" cy="225600"/>
              <a:chOff x="4883984" y="2440153"/>
              <a:chExt cx="225600" cy="225600"/>
            </a:xfrm>
          </p:grpSpPr>
          <p:sp>
            <p:nvSpPr>
              <p:cNvPr id="45" name="Google Shape;3910;p49"/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911;p49"/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" name="مستطيل 72"/>
          <p:cNvSpPr/>
          <p:nvPr/>
        </p:nvSpPr>
        <p:spPr>
          <a:xfrm>
            <a:off x="3996314" y="2119907"/>
            <a:ext cx="2646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dirty="0">
                <a:cs typeface="Akhbar MT" pitchFamily="2" charset="-78"/>
              </a:rPr>
              <a:t>يزداد انسحاب الفرد من الأنشطة الاجتماعية </a:t>
            </a:r>
            <a:endParaRPr lang="ar-SA" dirty="0" smtClean="0">
              <a:cs typeface="Akhbar MT" pitchFamily="2" charset="-78"/>
            </a:endParaRPr>
          </a:p>
          <a:p>
            <a:pPr algn="r"/>
            <a:r>
              <a:rPr lang="ar-SA" dirty="0" smtClean="0">
                <a:cs typeface="Akhbar MT" pitchFamily="2" charset="-78"/>
              </a:rPr>
              <a:t>الحاصلة </a:t>
            </a:r>
            <a:r>
              <a:rPr lang="ar-SA" dirty="0">
                <a:cs typeface="Akhbar MT" pitchFamily="2" charset="-78"/>
              </a:rPr>
              <a:t>في العائلة أو المدرسة، </a:t>
            </a:r>
            <a:endParaRPr lang="ar-SA" dirty="0" smtClean="0">
              <a:cs typeface="Akhbar MT" pitchFamily="2" charset="-78"/>
            </a:endParaRPr>
          </a:p>
          <a:p>
            <a:pPr algn="r"/>
            <a:r>
              <a:rPr lang="ar-SA" dirty="0" smtClean="0">
                <a:cs typeface="Akhbar MT" pitchFamily="2" charset="-78"/>
              </a:rPr>
              <a:t>حتى </a:t>
            </a:r>
            <a:r>
              <a:rPr lang="ar-SA" dirty="0">
                <a:cs typeface="Akhbar MT" pitchFamily="2" charset="-78"/>
              </a:rPr>
              <a:t>يصبح إنساناً صامتاً ومنعزلاً</a:t>
            </a:r>
            <a:r>
              <a:rPr lang="ar-SA" dirty="0"/>
              <a:t>.</a:t>
            </a:r>
          </a:p>
        </p:txBody>
      </p:sp>
      <p:sp>
        <p:nvSpPr>
          <p:cNvPr id="74" name="مستطيل 73"/>
          <p:cNvSpPr/>
          <p:nvPr/>
        </p:nvSpPr>
        <p:spPr>
          <a:xfrm>
            <a:off x="-540567" y="1960876"/>
            <a:ext cx="36472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dirty="0">
                <a:cs typeface="Akhbar MT" pitchFamily="2" charset="-78"/>
              </a:rPr>
              <a:t>قد يوصل التنمر الضحية إلى الانتحار، </a:t>
            </a:r>
            <a:r>
              <a:rPr lang="ar-SA" dirty="0" smtClean="0">
                <a:cs typeface="Akhbar MT" pitchFamily="2" charset="-78"/>
              </a:rPr>
              <a:t>حيث </a:t>
            </a:r>
            <a:r>
              <a:rPr lang="ar-SA" dirty="0">
                <a:cs typeface="Akhbar MT" pitchFamily="2" charset="-78"/>
              </a:rPr>
              <a:t>أثبتت الدراسات </a:t>
            </a:r>
            <a:endParaRPr lang="ar-SA" dirty="0" smtClean="0">
              <a:cs typeface="Akhbar MT" pitchFamily="2" charset="-78"/>
            </a:endParaRPr>
          </a:p>
          <a:p>
            <a:pPr algn="r"/>
            <a:r>
              <a:rPr lang="ar-SA" dirty="0" smtClean="0">
                <a:cs typeface="Akhbar MT" pitchFamily="2" charset="-78"/>
              </a:rPr>
              <a:t>أن </a:t>
            </a:r>
            <a:r>
              <a:rPr lang="ar-SA" dirty="0">
                <a:cs typeface="Akhbar MT" pitchFamily="2" charset="-78"/>
              </a:rPr>
              <a:t>ضحايا الانتحار ب</a:t>
            </a:r>
            <a:r>
              <a:rPr lang="ar-SA" dirty="0" smtClean="0">
                <a:cs typeface="Akhbar MT" pitchFamily="2" charset="-78"/>
              </a:rPr>
              <a:t>سبب </a:t>
            </a:r>
            <a:r>
              <a:rPr lang="ar-SA" dirty="0">
                <a:cs typeface="Akhbar MT" pitchFamily="2" charset="-78"/>
              </a:rPr>
              <a:t>التنمر في ازدياد مستمر </a:t>
            </a:r>
            <a:endParaRPr lang="ar-SA" dirty="0" smtClean="0">
              <a:cs typeface="Akhbar MT" pitchFamily="2" charset="-78"/>
            </a:endParaRPr>
          </a:p>
          <a:p>
            <a:pPr algn="r"/>
            <a:r>
              <a:rPr lang="ar-SA" dirty="0" smtClean="0">
                <a:cs typeface="Akhbar MT" pitchFamily="2" charset="-78"/>
              </a:rPr>
              <a:t>وخاصة </a:t>
            </a:r>
            <a:r>
              <a:rPr lang="ar-SA" dirty="0">
                <a:cs typeface="Akhbar MT" pitchFamily="2" charset="-78"/>
              </a:rPr>
              <a:t>بعد دخول التنمر الإلكتروني إلى الصورة</a:t>
            </a:r>
            <a:r>
              <a:rPr lang="ar-SA" dirty="0">
                <a:cs typeface="AL-Mohanad" pitchFamily="2" charset="-78"/>
              </a:rPr>
              <a:t>.</a:t>
            </a:r>
          </a:p>
        </p:txBody>
      </p:sp>
      <p:sp>
        <p:nvSpPr>
          <p:cNvPr id="75" name="مستطيل 74"/>
          <p:cNvSpPr/>
          <p:nvPr/>
        </p:nvSpPr>
        <p:spPr>
          <a:xfrm>
            <a:off x="4547752" y="3206945"/>
            <a:ext cx="21707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dirty="0">
                <a:cs typeface="Akhbar MT" pitchFamily="2" charset="-78"/>
              </a:rPr>
              <a:t>من آثار التنمر قلة النوم أو النوم بكثرة</a:t>
            </a:r>
            <a:r>
              <a:rPr lang="ar-SA" dirty="0">
                <a:cs typeface="Akhbar MT" pitchFamily="2" charset="-78"/>
              </a:rPr>
              <a:t>.</a:t>
            </a:r>
          </a:p>
        </p:txBody>
      </p:sp>
      <p:sp>
        <p:nvSpPr>
          <p:cNvPr id="76" name="مستطيل 75"/>
          <p:cNvSpPr/>
          <p:nvPr/>
        </p:nvSpPr>
        <p:spPr>
          <a:xfrm>
            <a:off x="4745281" y="4156591"/>
            <a:ext cx="20147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dirty="0">
                <a:cs typeface="Akhbar MT" pitchFamily="2" charset="-78"/>
              </a:rPr>
              <a:t>• كما يعاني من يتعرض </a:t>
            </a:r>
            <a:r>
              <a:rPr lang="ar-SA" dirty="0" smtClean="0">
                <a:cs typeface="Akhbar MT" pitchFamily="2" charset="-78"/>
              </a:rPr>
              <a:t>للتنمر</a:t>
            </a:r>
          </a:p>
          <a:p>
            <a:pPr algn="ctr" rtl="1"/>
            <a:r>
              <a:rPr lang="ar-SA" dirty="0" smtClean="0">
                <a:cs typeface="Akhbar MT" pitchFamily="2" charset="-78"/>
              </a:rPr>
              <a:t> </a:t>
            </a:r>
            <a:r>
              <a:rPr lang="ar-SA" dirty="0">
                <a:cs typeface="Akhbar MT" pitchFamily="2" charset="-78"/>
              </a:rPr>
              <a:t>إلى الصداع وآلام المعدة </a:t>
            </a:r>
            <a:endParaRPr lang="ar-SA" dirty="0" smtClean="0">
              <a:cs typeface="Akhbar MT" pitchFamily="2" charset="-78"/>
            </a:endParaRPr>
          </a:p>
          <a:p>
            <a:pPr algn="ctr" rtl="1"/>
            <a:r>
              <a:rPr lang="ar-SA" dirty="0" smtClean="0">
                <a:cs typeface="Akhbar MT" pitchFamily="2" charset="-78"/>
              </a:rPr>
              <a:t>وحالات </a:t>
            </a:r>
            <a:r>
              <a:rPr lang="ar-SA" dirty="0">
                <a:cs typeface="Akhbar MT" pitchFamily="2" charset="-78"/>
              </a:rPr>
              <a:t>من الخوف والذعر.</a:t>
            </a:r>
            <a:endParaRPr lang="en-US" dirty="0">
              <a:cs typeface="Akhbar MT" pitchFamily="2" charset="-78"/>
            </a:endParaRPr>
          </a:p>
        </p:txBody>
      </p:sp>
      <p:sp>
        <p:nvSpPr>
          <p:cNvPr id="79" name="مستطيل 78"/>
          <p:cNvSpPr/>
          <p:nvPr/>
        </p:nvSpPr>
        <p:spPr>
          <a:xfrm>
            <a:off x="252409" y="3206945"/>
            <a:ext cx="2853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dirty="0" smtClean="0">
                <a:cs typeface="Akhbar MT" pitchFamily="2" charset="-78"/>
              </a:rPr>
              <a:t>الرغبة في التوقف عن استخدام الكمبيوتر أو الجوال </a:t>
            </a:r>
            <a:endParaRPr lang="ar-SA" dirty="0">
              <a:cs typeface="Akhbar MT" pitchFamily="2" charset="-78"/>
            </a:endParaRPr>
          </a:p>
        </p:txBody>
      </p:sp>
      <p:sp>
        <p:nvSpPr>
          <p:cNvPr id="80" name="مستطيل 79"/>
          <p:cNvSpPr/>
          <p:nvPr/>
        </p:nvSpPr>
        <p:spPr>
          <a:xfrm>
            <a:off x="1626619" y="4368980"/>
            <a:ext cx="1564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dirty="0" smtClean="0">
                <a:cs typeface="Akhbar MT" pitchFamily="2" charset="-78"/>
              </a:rPr>
              <a:t>تراجع في المستوى الدراسي</a:t>
            </a:r>
            <a:endParaRPr lang="ar-SA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57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1"/>
          <p:cNvSpPr txBox="1"/>
          <p:nvPr/>
        </p:nvSpPr>
        <p:spPr>
          <a:xfrm>
            <a:off x="5148064" y="2067541"/>
            <a:ext cx="2720097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SA" sz="4400" b="1" kern="1200" dirty="0" smtClean="0">
                <a:solidFill>
                  <a:srgbClr val="00B0F0"/>
                </a:solidFill>
                <a:effectLst/>
                <a:latin typeface="Calibri"/>
                <a:ea typeface="Times New Roman"/>
              </a:rPr>
              <a:t>أشكال وطرق</a:t>
            </a:r>
          </a:p>
          <a:p>
            <a:pPr algn="ctr" rtl="1">
              <a:spcAft>
                <a:spcPts val="0"/>
              </a:spcAft>
            </a:pPr>
            <a:r>
              <a:rPr lang="ar-SA" sz="4400" b="1" kern="1200" dirty="0" smtClean="0">
                <a:solidFill>
                  <a:srgbClr val="00B0F0"/>
                </a:solidFill>
                <a:effectLst/>
                <a:latin typeface="Calibri"/>
                <a:ea typeface="Times New Roman"/>
              </a:rPr>
              <a:t>التنمر الإلكتروني</a:t>
            </a:r>
            <a:endParaRPr lang="en-US" sz="4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صورة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17944"/>
            <a:ext cx="2376264" cy="21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895;p49"/>
          <p:cNvGrpSpPr/>
          <p:nvPr/>
        </p:nvGrpSpPr>
        <p:grpSpPr>
          <a:xfrm rot="5400000">
            <a:off x="4955608" y="2540422"/>
            <a:ext cx="3867060" cy="457812"/>
            <a:chOff x="3512551" y="2440153"/>
            <a:chExt cx="1597032" cy="225900"/>
          </a:xfrm>
        </p:grpSpPr>
        <p:grpSp>
          <p:nvGrpSpPr>
            <p:cNvPr id="3" name="Google Shape;3896;p49"/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16" name="Google Shape;3897;p49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3898;p49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3899;p49"/>
              <p:cNvCxnSpPr>
                <a:stCxn id="10" idx="6"/>
                <a:endCxn id="14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" name="Google Shape;3902;p49"/>
            <p:cNvGrpSpPr/>
            <p:nvPr/>
          </p:nvGrpSpPr>
          <p:grpSpPr>
            <a:xfrm>
              <a:off x="3969644" y="2440153"/>
              <a:ext cx="225900" cy="225900"/>
              <a:chOff x="3969644" y="2440153"/>
              <a:chExt cx="225900" cy="225900"/>
            </a:xfrm>
          </p:grpSpPr>
          <p:sp>
            <p:nvSpPr>
              <p:cNvPr id="14" name="Google Shape;3901;p49"/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903;p49"/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3904;p49"/>
            <p:cNvGrpSpPr/>
            <p:nvPr/>
          </p:nvGrpSpPr>
          <p:grpSpPr>
            <a:xfrm>
              <a:off x="4426818" y="2440153"/>
              <a:ext cx="225600" cy="225600"/>
              <a:chOff x="4426818" y="2440153"/>
              <a:chExt cx="225600" cy="225600"/>
            </a:xfrm>
          </p:grpSpPr>
          <p:sp>
            <p:nvSpPr>
              <p:cNvPr id="12" name="Google Shape;3905;p49"/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906;p49"/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3907;p49"/>
            <p:cNvGrpSpPr/>
            <p:nvPr/>
          </p:nvGrpSpPr>
          <p:grpSpPr>
            <a:xfrm>
              <a:off x="3512551" y="2440252"/>
              <a:ext cx="225647" cy="225732"/>
              <a:chOff x="2182679" y="2292572"/>
              <a:chExt cx="792300" cy="792600"/>
            </a:xfrm>
          </p:grpSpPr>
          <p:sp>
            <p:nvSpPr>
              <p:cNvPr id="10" name="Google Shape;3900;p49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908;p49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3909;p49"/>
            <p:cNvGrpSpPr/>
            <p:nvPr/>
          </p:nvGrpSpPr>
          <p:grpSpPr>
            <a:xfrm>
              <a:off x="4883984" y="2440153"/>
              <a:ext cx="225600" cy="225600"/>
              <a:chOff x="4883984" y="2440153"/>
              <a:chExt cx="225600" cy="225600"/>
            </a:xfrm>
          </p:grpSpPr>
          <p:sp>
            <p:nvSpPr>
              <p:cNvPr id="8" name="Google Shape;3910;p49"/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911;p49"/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oogle Shape;3895;p49"/>
          <p:cNvGrpSpPr/>
          <p:nvPr/>
        </p:nvGrpSpPr>
        <p:grpSpPr>
          <a:xfrm>
            <a:off x="84354" y="530670"/>
            <a:ext cx="3865474" cy="504056"/>
            <a:chOff x="3512551" y="2440153"/>
            <a:chExt cx="1597032" cy="225900"/>
          </a:xfrm>
        </p:grpSpPr>
        <p:grpSp>
          <p:nvGrpSpPr>
            <p:cNvPr id="20" name="Google Shape;3896;p49"/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33" name="Google Shape;3897;p49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898;p49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899;p49"/>
              <p:cNvCxnSpPr>
                <a:stCxn id="27" idx="6"/>
                <a:endCxn id="31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3902;p49"/>
            <p:cNvGrpSpPr/>
            <p:nvPr/>
          </p:nvGrpSpPr>
          <p:grpSpPr>
            <a:xfrm>
              <a:off x="3969644" y="2440153"/>
              <a:ext cx="225900" cy="225900"/>
              <a:chOff x="3969644" y="2440153"/>
              <a:chExt cx="225900" cy="225900"/>
            </a:xfrm>
          </p:grpSpPr>
          <p:sp>
            <p:nvSpPr>
              <p:cNvPr id="31" name="Google Shape;3901;p49"/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903;p49"/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3904;p49"/>
            <p:cNvGrpSpPr/>
            <p:nvPr/>
          </p:nvGrpSpPr>
          <p:grpSpPr>
            <a:xfrm>
              <a:off x="4426818" y="2440153"/>
              <a:ext cx="225600" cy="225600"/>
              <a:chOff x="4426818" y="2440153"/>
              <a:chExt cx="225600" cy="225600"/>
            </a:xfrm>
          </p:grpSpPr>
          <p:sp>
            <p:nvSpPr>
              <p:cNvPr id="29" name="Google Shape;3905;p49"/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906;p49"/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3907;p49"/>
            <p:cNvGrpSpPr/>
            <p:nvPr/>
          </p:nvGrpSpPr>
          <p:grpSpPr>
            <a:xfrm>
              <a:off x="3512551" y="2440252"/>
              <a:ext cx="225647" cy="225732"/>
              <a:chOff x="2182679" y="2292572"/>
              <a:chExt cx="792300" cy="792600"/>
            </a:xfrm>
          </p:grpSpPr>
          <p:sp>
            <p:nvSpPr>
              <p:cNvPr id="27" name="Google Shape;3900;p49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908;p49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3909;p49"/>
            <p:cNvGrpSpPr/>
            <p:nvPr/>
          </p:nvGrpSpPr>
          <p:grpSpPr>
            <a:xfrm>
              <a:off x="4883984" y="2440153"/>
              <a:ext cx="225600" cy="225600"/>
              <a:chOff x="4883984" y="2440153"/>
              <a:chExt cx="225600" cy="225600"/>
            </a:xfrm>
          </p:grpSpPr>
          <p:sp>
            <p:nvSpPr>
              <p:cNvPr id="25" name="Google Shape;3910;p49"/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911;p49"/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" name="مستطيل 35"/>
          <p:cNvSpPr/>
          <p:nvPr/>
        </p:nvSpPr>
        <p:spPr>
          <a:xfrm>
            <a:off x="4125841" y="939803"/>
            <a:ext cx="2627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dirty="0" smtClean="0">
                <a:cs typeface="Akhbar MT" pitchFamily="2" charset="-78"/>
              </a:rPr>
              <a:t>التهديد بنشر صور , مقاطع , محادثات خاصة</a:t>
            </a:r>
            <a:endParaRPr lang="ar-SA" dirty="0">
              <a:cs typeface="Akhbar MT" pitchFamily="2" charset="-78"/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4010922" y="2081376"/>
            <a:ext cx="26965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dirty="0" smtClean="0">
                <a:cs typeface="Akhbar MT" pitchFamily="2" charset="-78"/>
              </a:rPr>
              <a:t>الابتزاز (( التهديد بنشر </a:t>
            </a:r>
            <a:r>
              <a:rPr lang="ar-SA" sz="1600" dirty="0" err="1" smtClean="0">
                <a:cs typeface="Akhbar MT" pitchFamily="2" charset="-78"/>
              </a:rPr>
              <a:t>شي</a:t>
            </a:r>
            <a:r>
              <a:rPr lang="ar-SA" sz="1600" dirty="0" smtClean="0">
                <a:cs typeface="Akhbar MT" pitchFamily="2" charset="-78"/>
              </a:rPr>
              <a:t> خاص بالشخص ))</a:t>
            </a:r>
            <a:endParaRPr lang="ar-SA" dirty="0">
              <a:cs typeface="Akhbar MT" pitchFamily="2" charset="-78"/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4333126" y="3125016"/>
            <a:ext cx="2374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1600" dirty="0" smtClean="0">
                <a:cs typeface="Akhbar MT" pitchFamily="2" charset="-78"/>
              </a:rPr>
              <a:t>التحايل وتسريب معلومات </a:t>
            </a:r>
          </a:p>
          <a:p>
            <a:r>
              <a:rPr lang="ar-SA" sz="1600" dirty="0" err="1" smtClean="0">
                <a:cs typeface="Akhbar MT" pitchFamily="2" charset="-78"/>
              </a:rPr>
              <a:t>لايرغب</a:t>
            </a:r>
            <a:r>
              <a:rPr lang="ar-SA" sz="1600" dirty="0" smtClean="0">
                <a:cs typeface="Akhbar MT" pitchFamily="2" charset="-78"/>
              </a:rPr>
              <a:t> الطرف الأخر في إطلاع أحد عليها</a:t>
            </a:r>
            <a:endParaRPr lang="ar-SA" dirty="0">
              <a:cs typeface="Akhbar MT" pitchFamily="2" charset="-78"/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3950809" y="4294633"/>
            <a:ext cx="2816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dirty="0" smtClean="0">
                <a:cs typeface="Akhbar MT" pitchFamily="2" charset="-78"/>
              </a:rPr>
              <a:t>إشاعات وأكاذيب يتم إرسالها للشخص المتنمر عليه</a:t>
            </a:r>
            <a:endParaRPr lang="ar-SA" dirty="0">
              <a:cs typeface="Akhbar MT" pitchFamily="2" charset="-78"/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3320959" y="1143275"/>
            <a:ext cx="6222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1600" dirty="0" smtClean="0">
                <a:cs typeface="Akhbar MT" pitchFamily="2" charset="-78"/>
              </a:rPr>
              <a:t>السخرية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وبث 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رسائل 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مؤلمة</a:t>
            </a:r>
            <a:endParaRPr lang="ar-SA" dirty="0">
              <a:cs typeface="Akhbar MT" pitchFamily="2" charset="-78"/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2297256" y="1109080"/>
            <a:ext cx="66717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1600" dirty="0" smtClean="0">
                <a:cs typeface="Akhbar MT" pitchFamily="2" charset="-78"/>
              </a:rPr>
              <a:t>استخدام 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صور 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مقاطع 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للشخص 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بدون 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أذنه 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ونشرها 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دون 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علمه</a:t>
            </a:r>
            <a:endParaRPr lang="ar-SA" dirty="0">
              <a:cs typeface="Akhbar MT" pitchFamily="2" charset="-78"/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960591" y="1143275"/>
            <a:ext cx="100700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1600" dirty="0" smtClean="0">
                <a:cs typeface="Akhbar MT" pitchFamily="2" charset="-78"/>
              </a:rPr>
              <a:t>التحرش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إرسال صور 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ورسائل مؤذية 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تسبب إيذاء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على مشاعر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الشخص المتنمر </a:t>
            </a:r>
          </a:p>
          <a:p>
            <a:pPr algn="ctr"/>
            <a:endParaRPr lang="ar-SA" sz="1600" dirty="0" smtClean="0">
              <a:cs typeface="Akhbar MT" pitchFamily="2" charset="-78"/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-49225" y="1053327"/>
            <a:ext cx="9460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1600" dirty="0" smtClean="0">
                <a:cs typeface="Akhbar MT" pitchFamily="2" charset="-78"/>
              </a:rPr>
              <a:t>انتحال 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الشخصية 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ونشر 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مشاركات 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إلكترونية </a:t>
            </a:r>
          </a:p>
          <a:p>
            <a:pPr algn="ctr"/>
            <a:r>
              <a:rPr lang="ar-SA" sz="1600" dirty="0" smtClean="0">
                <a:cs typeface="Akhbar MT" pitchFamily="2" charset="-78"/>
              </a:rPr>
              <a:t>تسيء للأخرين</a:t>
            </a:r>
          </a:p>
        </p:txBody>
      </p:sp>
    </p:spTree>
    <p:extLst>
      <p:ext uri="{BB962C8B-B14F-4D97-AF65-F5344CB8AC3E}">
        <p14:creationId xmlns:p14="http://schemas.microsoft.com/office/powerpoint/2010/main" val="38957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llow Abstract Bussines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507</Words>
  <Application>Microsoft Office PowerPoint</Application>
  <PresentationFormat>عرض على الشاشة (9:16)‏</PresentationFormat>
  <Paragraphs>112</Paragraphs>
  <Slides>15</Slides>
  <Notes>13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31" baseType="lpstr">
      <vt:lpstr>Arial</vt:lpstr>
      <vt:lpstr>Akhbar MT</vt:lpstr>
      <vt:lpstr>Fira Sans Extra Condensed Medium</vt:lpstr>
      <vt:lpstr>PT Sans</vt:lpstr>
      <vt:lpstr>Roboto Condensed</vt:lpstr>
      <vt:lpstr>Andalus</vt:lpstr>
      <vt:lpstr>Open Sans Light</vt:lpstr>
      <vt:lpstr>(AH) Manal Light</vt:lpstr>
      <vt:lpstr>AL-Mohanad</vt:lpstr>
      <vt:lpstr>Barlow Condensed</vt:lpstr>
      <vt:lpstr>Montserrat</vt:lpstr>
      <vt:lpstr>Times New Roman</vt:lpstr>
      <vt:lpstr>Calibri</vt:lpstr>
      <vt:lpstr>Open Sans</vt:lpstr>
      <vt:lpstr>Cabin</vt:lpstr>
      <vt:lpstr>Yellow Abstract Bussines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01</vt:lpstr>
      <vt:lpstr>الأضرار الناتجة  عن التنمر الإلكتروني</vt:lpstr>
      <vt:lpstr>عرض تقديمي في PowerPoint</vt:lpstr>
      <vt:lpstr>01</vt:lpstr>
      <vt:lpstr>عرض تقديمي في PowerPoint</vt:lpstr>
    </vt:vector>
  </TitlesOfParts>
  <Manager>إيمان سمباوه</Manager>
  <Company>مبادرة إيمان سمباوه لقوالب عروض البوربوينت المفتوحة</Company>
  <LinksUpToDate>false</LinksUpToDate>
  <SharedDoc>false</SharedDoc>
  <HyperlinkBase>المدينة المنورة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مبادرة إيمان سمباوه لقوالب عروض البوربوينت المفتوحة</dc:title>
  <dc:subject>مبادرة إيمان سمباوه</dc:subject>
  <dc:creator>إيمان سمباوه</dc:creator>
  <cp:lastModifiedBy>haqiqt-alebdaa</cp:lastModifiedBy>
  <cp:revision>72</cp:revision>
  <dcterms:modified xsi:type="dcterms:W3CDTF">2020-05-22T14:32:53Z</dcterms:modified>
  <cp:category>عرض بوربوينت</cp:category>
  <cp:contentStatus>مجاناً</cp:contentStatus>
</cp:coreProperties>
</file>